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20:05:06.37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791 2073 152,'-3'7'15,"-2"2"-15,-1 3 19,0 0-6,-1 2-3,0-2 38,0 1 0,-1-1-28,1 1-25,1-1-19,2-3-95</inkml:trace>
  <inkml:trace contextRef="#ctx0" brushRef="#br0" timeOffset="535.4693">743 2202 325,'0'6'71,"0"-2"1,0-1-9,0 0-7,0-1 13,0-1-10,0-1-30,0 0-10,0 0 34,0 0 11,2-6 25,8-8 4,3-12-25,4-11-32,11-16-21,1-15 11,5-16 5,5-11-7,1-12-3,3-7-8,-2-6-8,-1-1 55,1 0-32,0 0-7,-1 0-14,-4 8 5,-2 11-8,-5 12-2,-4 13 0,-4 17-3,-4 14 3,-2 9 1,-2 8-5,1 6 1,1 2-1,-1 7 2,-2 4 0,2 7-1,0 3 0,-3 20 6,0 22 8,-2 20 16,-4 26-10,-3 25-5,-2 27-8,0 20-1,0 16 2,-7 15-3,-2 8-10,1 2 10,1-10-4,0-10 2,7-19-1,0-28-7,4-32-42,12-38-81,3-34-114,0-30-214</inkml:trace>
  <inkml:trace contextRef="#ctx0" brushRef="#br0" timeOffset="1303.1988">1998 708 753,'3'5'186,"1"26"-64,-1 21-5,-1 25 0,0 26-51,-2 23-22,0 20 0,0 11-14,-2 7 1,-6 1-18,0-3-5,2-6 5,4-14-6,2-22-3,0-20 1,12-25-8,9-25-69,6-30-52,1-20-146,3-20-130</inkml:trace>
  <inkml:trace contextRef="#ctx0" brushRef="#br0" timeOffset="1934.9487">2551 1843 639,'-14'-9'160,"-3"3"-28,-2 4-35,-3 2-21,0 0-17,0 1 4,-1 17 10,3 9-38,2 7-24,3 10-12,6 4-3,5 3-1,4 1 1,4-8-4,15-10-4,7-10-3,4-14-3,4-10-17,0-4 10,1-28 3,-3-10 18,-1-13 0,-3-4 6,-5-3-2,-3 5 1,-6 12-1,-4 9 1,-4 17 0,-3 11 2,0 8 19,1 19 16,-1 20-5,4 11-26,1 16-2,-2 12 0,0 7-4,-6 4 2,0 4 5,-17 0 22,-9 0 0,-16-7-9,-7-8-2,-10-13 3,-4-13 9,-3-17-21,0-11 2,3-12-2,5-8-9,10-4-2,10-1-19,16-19-96,12-9-183,10-7-229</inkml:trace>
  <inkml:trace contextRef="#ctx0" brushRef="#br0" timeOffset="2511.1603">3242 1885 1070,'-49'-1'150,"-2"1"-43,0 17-88,3 24 3,6 16-20,9 6-7,14 3 3,16-3 2,8-8-13,29-16 2,15-19 5,12-20-2,5-6 4,-2-31 3,-6-13 0,-16-5 1,-12-5 15,-12 4 39,-13 5 23,-5 11 0,0 4-61,0 7-13,-5 11-2,3 8-36,1 5-43,1 5-7,0 0-9,0 15 10,8 9 33,1 8 43,5 5 6,-3 8 1,0 6 3,-3 6-3,-2-1 6,-6-1-5,0-3 5,0-11 38,-4-10 4,-3-11 23,6-14 27,1-7-24,1-38-57,17-15-3,5-16 50,8-10-48,5-9 4,4 8-5,1 10-10,-1 13-5,-1 12-13,-4 14-103,-5 13-105,-7 10-65,-6 9-149</inkml:trace>
  <inkml:trace contextRef="#ctx0" brushRef="#br0" timeOffset="2663.46">4066 1746 847,'0'34'237,"-5"12"-135,-10 13-36,-6 15-26,-3 5-36,-4 4-17,4-8-113,7-21-270</inkml:trace>
  <inkml:trace contextRef="#ctx0" brushRef="#br0" timeOffset="2807.5159">4144 1562 917,'0'-49'199,"-5"13"-49,-1 10-95,0 9-39,4 9-20,2 7-102,0 1-127,13 0-377</inkml:trace>
  <inkml:trace contextRef="#ctx0" brushRef="#br0" timeOffset="2970.3238">4291 1648 1204,'-19'57'152,"-3"11"-17,4 11-79,-2 11-32,3 7-19,2 3-5,3-7-18,2-8-84,1-17-91,-1-18-75,3-24-156</inkml:trace>
  <inkml:trace contextRef="#ctx0" brushRef="#br0" timeOffset="3123.6069">4168 1973 1095,'6'-34'109,"4"3"13,6 4-91,5 4-23,4 4-5,9 1-1,4-1-56,0 0-107,-1-2-166,-4-7-501</inkml:trace>
  <inkml:trace contextRef="#ctx0" brushRef="#br0" timeOffset="3531.9056">4550 1135 1257,'0'45'113,"0"36"-87,0 17-6,0 20-2,0 14-8,0 5-4,0-2-6,-14-23 3,-2-13 12,1-24 2,5-22-1,4-21-3,4-20-8,2-13-12,8-38 1,14-21 7,5-12-1,7-13 0,7-7 2,1 5-1,-1 17 2,-3 17 1,-6 22 1,-6 26-1,-10 14-6,-8 42 5,-8 21 2,0 15 4,-5 14-3,-4 4-5,1-6 1,6-12-3,2-14-6,4-16-59,16-18-42,2-25-77,7-14-95,2-24-109</inkml:trace>
  <inkml:trace contextRef="#ctx0" brushRef="#br0" timeOffset="4051.1404">5199 1862 1032,'0'5'188,"-2"24"-39,-11 12-73,-1 12-75,-3 10 3,0 5-5,4-8 0,1-14-3,5-10 4,5-15-5,2-15-7,0-6-32,15-24-3,8-18 34,5-18 15,11-8-4,3-11 5,3 1 0,-3 11-2,-1 11 0,-11 20 3,-6 23-4,-9 13-1,-10 37 0,-5 19 26,0 16-11,-5 10-10,-7 1 3,3-8-5,2-12 5,7-14-4,0-16-3,0-13-4,10-13 1,5-7-1,5-13 1,7-25 14,6-13 39,6-10-8,1 1-12,0-2-21,-5 11-4,-8 16 4,-2 18-6,-8 17-4,-7 17 1,-7 27 7,-2 16 5,-1 11-16,0 8-16,0-1-19,0-3-52,0-10-78,7-14-20,9-17-25,5-18-195</inkml:trace>
  <inkml:trace contextRef="#ctx0" brushRef="#br0" timeOffset="5431.4764">937 1989 566,'-4'-4'-2,"3"-3"-3,-1 0 11,2 4 15,0-2-3,0 4 114,0-1-81,0 2-31,5-1-11,12-4-6,1-1 25,7-3 13,9 0-18,4-6-7,8-1 4,2 1 8,9-5-10,1 2 17,3-2-22,-2 0-7,-1 3 5,-4 5-5,-8 0-5,-7 6 2,-7 2-3,-5 2-9,-10-2-96,-8-1-120,-6-8-288</inkml:trace>
  <inkml:trace contextRef="#ctx0" brushRef="#br0" timeOffset="22898.9121">2910 3174 706,'0'0'114,"0"0"7,0 0 11,0 0-26,0 0-7,0 0-4,-5 0 17,-5 0 7,-7 7-15,-9 8-58,-11 10 0,-7 10-27,-7 10-21,-2 6 1,2 0 0,10-3 0,10-8 0,15-5-2,13-3-10,4-4-15,22 2-29,8 4 5,4 1 7,3 1 0,1-3 14,-2 1 17,-3 0 13,-4 0-1,-3 6 1,-4-1 0,-8 7 6,-4 1 2,-7 0 6,-4 3-2,-6-5 13,-18-5 20,-9-1-13,-9-4-23,-9-8-6,-6-5-1,-1-7-3,2-4-2,5-8 0,10-3-13,12 0-41,12 0-42,17-7-55,4-9-136,28-7-292</inkml:trace>
  <inkml:trace contextRef="#ctx0" brushRef="#br0" timeOffset="23226.2599">3202 3999 1121,'3'-3'80,"2"-9"-33,7-11-12,2-8-15,3-10 33,1-2-28,-2-8-15,-3 4-10,-8 9 4,-5 4 2,0 10 15,-15 9 49,-12 12 10,-9 10-12,-7 32-19,-4 23-40,5 13-8,8 10-9,12 3 7,15-10-5,7-11-1,18-14 0,17-16-5,9-12-13,10-15-105,7-10-17,3-18 32,-2-22-102,-6-10-193</inkml:trace>
  <inkml:trace contextRef="#ctx0" brushRef="#br0" timeOffset="23394.9295">3610 3751 1469,'0'17'77,"4"20"-17,-2 17-51,-1 18 3,-1 20-6,0 7-4,0 3 6,-2-9-5,-3-10-2,-2-20-58,-2-26-133,-2-25-215</inkml:trace>
  <inkml:trace contextRef="#ctx0" brushRef="#br0" timeOffset="23550.8656">3560 3961 1446,'26'0'9,"15"6"-5,15 3 4,17-1-7,13-5-38,6-3-116,5 0-233,1-7-435</inkml:trace>
  <inkml:trace contextRef="#ctx0" brushRef="#br0" timeOffset="23959.3505">4829 3880 1086,'-53'22'103,"8"14"-34,7 17-48,11 15-20,10 13-3,14 4-2,3-1 4,25-14 1,16-15 1,9-23 1,6-27-5,2-12 6,-2-40 1,-8-20 73,-13-16 20,-11-4-4,-16-4-5,-8 8-32,0 11-21,-9 16-26,-5 15-8,2 15-7,6 17-56,6 9-55,2 18-65,22 4-177,12-1-168</inkml:trace>
  <inkml:trace contextRef="#ctx0" brushRef="#br0" timeOffset="24163.334">5665 3221 1431,'-35'0'161,"-4"29"-64,2 31-51,-2 26-42,2 23-8,7 20 3,5 12-2,4 8-2,6-6-61,5-10-52,-2-22-62,4-24-163,-3-32-242</inkml:trace>
  <inkml:trace contextRef="#ctx0" brushRef="#br0" timeOffset="24314.7618">5298 3949 1473,'19'0'78,"15"0"-56,23 1-18,20 4 7,25-5-3,15 0-18,11-13-158,-4-11-278</inkml:trace>
  <inkml:trace contextRef="#ctx0" brushRef="#br0" timeOffset="24691.0602">6915 3459 1375,'-58'18'139,"2"3"-42,4 1-43,7 1-23,11 2-16,10 7-9,13 7-4,11 9-10,6 7-14,18 10-21,8 5 0,3 2-6,0-1 22,-5-8 19,-7-4 4,-8-6 4,-12-9 2,-3-7 9,-13-10 44,-16-3 9,-15-9-30,-7-3-7,-3-7-31,1-5-1,5 0-40,13 0-67,14-9-49,12-11-116,9-4-254</inkml:trace>
  <inkml:trace contextRef="#ctx0" brushRef="#br0" timeOffset="24899.1211">7224 3664 1276,'-3'0'226,"-14"21"-39,-3 21-71,-4 22-74,-1 20-38,-2 18-1,3 10-10,4 0 5,5-4-22,5-17-39,7-18-28,3-25-74,0-30-140,0-18-215</inkml:trace>
  <inkml:trace contextRef="#ctx0" brushRef="#br0" timeOffset="25054.9154">7111 3817 1152,'7'-42'233,"5"17"-127,10 7-55,12 16-32,10 2-13,9 5-2,7 12-4,8 8-70,-6 0-118,-5 2-188,-12-1-431</inkml:trace>
  <inkml:trace contextRef="#ctx0" brushRef="#br0" timeOffset="25371.0767">7507 4138 1191,'7'11'39,"26"-10"-35,14-1-2,11-23-3,5-16 5,-1-13-5,-6-9 4,-12-5 0,-16 0-14,-16 6-8,-12 9 2,-6 12 15,-22 21 17,-12 18 41,-5 12 11,-2 33-15,0 18-27,3 16-3,12 11-11,11 5 8,15-5-17,6-5-2,29-10-7,18-17-55,11-20-108,13-21-158,5-17-431</inkml:trace>
  <inkml:trace contextRef="#ctx0" brushRef="#br0" timeOffset="25742.927">8108 4035 1270,'-25'68'65,"21"-1"-14,8-8-48,33-9-8,16-15-12,14-17-29,3-18-1,-1-7-14,-8-30-28,-11-16 28,-12-12 33,-14-10 10,-10-4 13,-10 0 16,-4 6 25,0 14 12,-9 13 3,-7 21 5,-9 21 21,-4 13 7,-3 33-16,-5 23-56,-3 16-9,0 19 14,3 10-11,6 8 35,4 5 2,10-3-13,12-7-24,5-16-4,12-16-8,21-22-42,15-28-36,5-23-136,7-11-200,2-38-402</inkml:trace>
  <inkml:trace contextRef="#ctx0" brushRef="#br0" timeOffset="26083.4514">9009 3679 840,'0'0'269,"-6"5"-93,-2 13-78,1 5-33,3 6-22,4 4-40,0 3-3,17 3-3,11 1-13,7 3-15,6 0-5,0 3 4,-1 1 4,-5 2 22,-12 1 4,-8-1 4,-15 1 8,-7-1 42,-23-3 9,-14-3-8,-16-7-12,-12-6-36,-10-9-29,-6-7-81,-14-1-98,-8-3-256</inkml:trace>
  <inkml:trace contextRef="#ctx0" brushRef="#br0" timeOffset="27091.0047">2737 5252 727,'0'0'182,"0"19"-35,-3 15-78,-6 15-64,-1 14-7,0 11 12,2 9 30,-1 1-1,-1-1-3,3-6-22,3-9-7,0-14 1,4-15-8,0-15 0,13-20-8,8-8-12,11-35-5,7-21 21,5-14 7,1-8 1,-2 0 2,-7 14-3,-9 15 1,-6 24-3,-10 21-1,-4 16 8,-6 37 8,-1 19-7,0 18-1,0 10-6,0 0 3,0-12-7,9-18 1,14-28-2,9-22-5,9-18 1,11-39 18,7-27 17,4-17 40,-2-11-21,-7 3-28,-7 10-17,-13 18-3,-8 22-21,-13 28-106,-10 19-107,-3 10-131,0 28-270</inkml:trace>
  <inkml:trace contextRef="#ctx0" brushRef="#br0" timeOffset="27398.948">3685 5895 673,'18'3'52,"5"-3"33,10-12-26,3-22 10,5-15 8,1-12 11,-3-10-25,-7-1-61,-10 3 5,-13 11-3,-9 14 5,-10 16 61,-22 23 59,-15 10-61,-10 36-39,-6 27-24,4 16-7,7 11 5,12-1-4,20 1 4,20-11-6,10-12-4,26-14-5,11-14-64,11-22-52,1-18-67,1-11-83,-8-36-222</inkml:trace>
  <inkml:trace contextRef="#ctx0" brushRef="#br0" timeOffset="27595.1786">4100 5361 1278,'0'60'3,"0"21"-3,0 21 11,0 19 4,0 8-6,0-4-6,0-8 3,0-18-17,0-26-28,-2-34-72,2-35-199,0-26-440</inkml:trace>
  <inkml:trace contextRef="#ctx0" brushRef="#br0" timeOffset="27766.8375">4290 5104 1350,'0'57'107,"1"21"-61,-1 24-22,0 24-9,0 24-4,0 5-15,0 2 5,0-4-25,0-15-100,0-19-130,0-26-136</inkml:trace>
  <inkml:trace contextRef="#ctx0" brushRef="#br0" timeOffset="28390.4444">6053 4887 1276,'0'0'118,"0"15"-30,0 25-51,-2 26-36,2 21-6,-3 29 4,0 19 8,-3 6-11,-1-2 3,0-8-2,-1-17 4,2-24-1,2-27 1,1-23-2,3-28-32,0-15-90,0-34-45,-7-14 111,-7-12 34,-9-5-7,-8 6 24,-11 13 16,-3 17 82,-6 21 30,0 11 6,5 19-8,5 20-59,16 9-4,12 9-15,13 2-33,20-6-17,25-4-2,17-9-2,15-10-54,12-16-35,0-14 3,-5 0-139,-5-12-198</inkml:trace>
  <inkml:trace contextRef="#ctx0" brushRef="#br0" timeOffset="28650.7807">6436 5851 846,'12'-34'88,"0"-8"-58,-2 0 16,0 1 18,-6 3 13,-4 7 39,-7 7-3,-13 8 7,-9 10-37,-5 6-13,-3 18-35,1 19-13,3 14-22,8 11-3,11 6-3,13 5 0,4-5-1,27-1-12,17-10-49,15-14-49,12-17 1,10-19-95,1-7-93,-2-31-309</inkml:trace>
  <inkml:trace contextRef="#ctx0" brushRef="#br0" timeOffset="29187.1294">7090 5025 669,'-20'-12'192,"-3"2"17,-3 9-64,-1 1-20,-1 15-23,-3 29-41,3 12-24,2 21-29,4 20-8,4 14 1,7 11-2,4 3 0,4 1 11,3-5 12,0-13-10,0-13-8,8-23-4,-1-18-4,0-30-70,-1-24-164,-6-17-172,0-29-21</inkml:trace>
  <inkml:trace contextRef="#ctx0" brushRef="#br0" timeOffset="29327.6221">6804 5704 878,'11'-9'120,"9"6"-69,8 3-20,10 0-7,6 15-13,5 5-6,5 2-37,-5-4-153,-3-3-191</inkml:trace>
  <inkml:trace contextRef="#ctx0" brushRef="#br0" timeOffset="29503.3309">7266 5809 1267,'-4'23'119,"-2"10"-78,2 7-42,0 7 0,3-2-26,1-6-18,0-11-7,9-19-31,7-9-113,6-21-16,-2-24-6,1-9-320</inkml:trace>
  <inkml:trace contextRef="#ctx0" brushRef="#br0" timeOffset="29835.6825">7454 5607 337,'4'-3'178,"-3"3"6,2 21-66,-1 12-91,0 11 30,1 9-1,-3 6-18,0 5-2,0 0 10,0-3-25,-3-7-19,-3-12 13,5-16-9,1-18-3,5-9-10,18-37-15,11-22 28,14-20 59,11-9 76,9-9-17,2 10-34,-1 12-37,-10 20-13,-10 23-30,-11 30-8,-16 15-5,-14 39-9,-8 21-2,-3 15-22,-13 9-27,1-3-28,5-14-60,6-13 16,4-17 18,4-20-166,16-20-278</inkml:trace>
  <inkml:trace contextRef="#ctx0" brushRef="#br0" timeOffset="30098.92">8132 6038 646,'14'-14'133,"6"-10"-43,7-6-25,2-8 0,1-5-38,-5 1-8,-4-2 7,-11 4-18,-7 1 10,-3 7 15,-7 6 15,-7 4-7,-1 7-13,-1 11 5,2 4 17,2 17 10,4 27-12,3 13-44,5 17-5,0 9-3,10 6 2,15-5-20,8-7-38,7-19-57,4-20-27,2-23-109,2-18-269</inkml:trace>
  <inkml:trace contextRef="#ctx0" brushRef="#br0" timeOffset="30463.5682">8858 5164 1344,'-4'44'185,"-3"15"-129,5 20-49,2 14-7,0 15 3,3 3-9,12-2 1,-2-2-1,2-14-9,-1-14 2,-3-19-8,-2-18 2,-6-23 4,0-19-19,-3-13-45,0-32 3,-13-14 65,-9-11 11,-5 0-3,-5 5 5,-4 16 1,-8 20 18,0 29 36,2 20-5,-1 43-8,8 21 2,12 21-3,16 10-20,7 5-17,22-8-7,15-17-10,8-15-82,-6-21-98,-15-24-227</inkml:trace>
  <inkml:trace contextRef="#ctx0" brushRef="#br0" timeOffset="31346.8461">2969 7264 441,'0'0'225,"0"-8"-33,-2-8-32,-9-3-54,-3-3-35,-1-7-10,-2-1-8,-1 3-5,0 0-5,1 3-10,-1 4 2,3 9-10,-1 3 11,3 3-8,1 5-21,0 0 1,0 24 6,0 18-11,0 19-10,-3 30-2,3 18 7,-2 20 1,1 8-7,1-4-5,0-7-12,2-15-16,2-21-25,3-22-14,0-25-101,-4-26-134,1-17-282</inkml:trace>
  <inkml:trace contextRef="#ctx0" brushRef="#br0" timeOffset="31510.7139">2605 7632 909,'0'0'173,"10"0"-105,11 3-56,11 9-8,12-2 9,14 2-6,9-4-7,10-3-2,1-5-60,-3 0-108,-8 0-56,-10 0-146</inkml:trace>
  <inkml:trace contextRef="#ctx0" brushRef="#br0" timeOffset="31774.8237">3088 7752 921,'-41'45'199,"9"8"-63,12 8-98,16-2-32,4-1-8,24-8-1,15-13-5,10-19-2,4-18-3,1-5 6,-5-28 17,-8-17 27,-14-6 7,-10-6-21,-13 0 2,-4 7-7,-10 6-9,-8 12-5,1 9-2,1 13-36,6 12-43,4 3-45,6 11-31,0 10-149,15 1-159</inkml:trace>
  <inkml:trace contextRef="#ctx0" brushRef="#br0" timeOffset="32083.3777">3542 7879 834,'-8'40'94,"3"10"-40,2 3-13,2 3-6,-2-4 5,3-12-10,-2-10 15,2-12-1,0-17-17,9-9-37,12-36-12,7-20 73,9-19 37,7-12-16,2 0 12,-1 5-1,0 16-40,-4 19-38,-3 19-9,-4 26-36,-4 12-126,-2 26-98,-1 15-196</inkml:trace>
  <inkml:trace contextRef="#ctx0" brushRef="#br0" timeOffset="32658.4548">5770 7183 722,'-11'-4'197,"-7"0"-36,-6 2-34,-6 2-35,-7 0-10,-5 9-20,-3 13-18,1 8-18,5 6-19,10 1-8,7 5 1,16-1 0,6 4-5,11-2-4,18 0 3,7 3-12,4-2-9,3-8-9,-6-1-16,-7-4 4,-11-4 24,-9-3 15,-10-3 14,-5 1 23,-18-4 28,-10-1-36,-7-6-17,-4-3-3,-2-4-11,4-1-23,6-3-26,10 2-46,11 0 5,12 2 7,3-1-157,22-3-274</inkml:trace>
  <inkml:trace contextRef="#ctx0" brushRef="#br0" timeOffset="32947.0892">6045 7342 1291,'-62'37'111,"-2"16"-37,5 18-32,10 12-33,12 5-4,19-4-1,18-10-10,7-15 0,34-23-16,17-25-17,12-14-8,6-38 29,3-23 11,-4-20 4,-13-9 1,-14-4 1,-19 9-80,-15 9 26,-14 17-18,-2 17 2,-17 15-10,-7 16-42,3 12-37,2 2-144</inkml:trace>
  <inkml:trace contextRef="#ctx0" brushRef="#br0" timeOffset="33546.7883">6296 7422 490,'6'48'172,"-6"6"-57,0 1-20,0 1 2,-6-9-47,-2-9-28,1-13 5,4-17-10,3-8-26,3-27-40,16-21 31,6-16 11,7-11 13,5-7-4,1 3-2,-2 12-1,-3 14 7,-10 15 0,-5 19 28,-5 15-2,-6 7 22,-3 33 55,-3 15-46,2 15-42,0 7-18,1 2-8,2-6-17,5-12-18,2-14 10,2-13 0,1-13-1,2-14-7,-1-3-8,-3-3 11,3-18 12,-3-1 13,0-5 5,0 3 3,-3 0 25,4 7-14,0 2-6,0 5-1,1 3 0,-4 2 2,-1 0-8,-2 4-2,-2-2 6,-6-2 0,-1-1 9,0 1 49,0-2-3,0 1-36,0 3-17,0 3 1,-1 0 11,-3 0 8,-1 16-3,-2 14 11,1 11-23,1 11 12,5 9 10,0 2 3,11-2-19,14-7-14,8-9-3,7-15-16,2-13-92,5-17-115,-5-4-248</inkml:trace>
  <inkml:trace contextRef="#ctx0" brushRef="#br0" timeOffset="34039.1212">8013 7639 712,'-5'11'35,"5"0"5,0-2-31,0 3-10,3 4 24,8 3 37,4 1 23,2-1 8,2-4-36,6-5-35,2-10-2,2 0-14,1-24 2,-2-15-7,-3-13 3,-10-8-3,-8-6-5,-7-1-10,-14 4 19,-13 10 1,-9 16 2,-11 16 5,-5 21 30,-6 22 15,-4 38 13,2 29-23,4 19 4,10 12-9,14 2-10,17-4-5,15-14-21,15-15-4,27-25-8,21-24-52,12-24-81,11-16-73,5-32-97,0-24-412</inkml:trace>
  <inkml:trace contextRef="#ctx0" brushRef="#br0" timeOffset="34530.6325">8456 7614 1367,'-34'60'55,"5"10"-25,12 5-18,10-2-10,7-8-2,21-16-1,14-19-6,6-21-2,11-12-2,3-35 4,0-24 2,0-19 2,-3-13-1,-9-6-22,-7 5-81,-10 12-48,-11 18-16,-7 19 39,-8 25 26,0 18 48,-7 6 65,-1 29 24,2 7-28,6 4 7,0 3 12,3 0 5,8-2 3,3 0 2,4-2-19,-3 2 35,-5-4 3,-1-1 18,-4-7 32,-5-5-9,0-10-4,0-7-12,0-10-14,0-10-31,4-28-15,11-21-6,12-16 34,12-18 44,8-3 18,6 2-43,4 11-49,-2 19-11,-5 16-5,-12 22-38,-4 17-75,-9 9-63,-6 13-50,-6 23-49,-4 7-115</inkml:trace>
  <inkml:trace contextRef="#ctx0" brushRef="#br0" timeOffset="34623.1571">9725 7542 191</inkml:trace>
  <inkml:trace contextRef="#ctx0" brushRef="#br0" timeOffset="35250.9412">9698 7331 848,'-21'-3'180,"-7"3"-57,-3 1-10,-4 23-56,2 6-36,1 11 16,4 9-32,7 7-2,6 3-2,10 2 0,5-2-2,6-6-1,15-6-4,8-11 5,5-11-2,6-17-1,-2-9-3,0-9-32,-5-26-46,-3-11-1,-6-11-26,-7-9 32,-7-4 47,-6 2 21,-4 0 8,0 8 9,-12 13 31,-7 9 35,-5 14 11,-9 15 3,-3 9-24,-6 27-38,-3 27 1,-1 28-6,-1 28-7,3 27 16,2 20-11,5 18-11,9 7 0,13-11-3,15-16-23,17-27 7,29-35-52,19-40-136,11-41-213</inkml:trace>
  <inkml:trace contextRef="#ctx0" brushRef="#br0" timeOffset="35586.6955">10083 7374 1153,'-41'0'88,"9"0"-39,5 4-19,10 18-5,10 4-20,7 1-7,0-3-7,17-2 5,12-14-4,12-8 0,8-7 8,8-22 9,3-13 8,-3-4-7,-8 1-3,-14 2-7,-16 6-3,-15 10 1,-4 8-3,-27 10 11,-4 7 2,-4 2-13,4 0-28,6 3-65,12 9-43,13-1-58,7 1-108</inkml:trace>
  <inkml:trace contextRef="#ctx0" brushRef="#br0" timeOffset="35978.7224">10589 7253 604,'-16'-11'182,"-2"5"22,-10 6-27,-1 0-59,1 4-50,2 16-43,6 2-1,12 7 18,8-1-44,7 7-9,19 1-21,10 4-9,3 5-5,3-1 16,-1-4-6,-5 4-15,-5-2 30,-7-4 8,-8-4 12,-7-4 3,-8 0 8,-1-3 23,-14-5 11,-11 2-2,-12-3 10,-4-1-20,-5-6-17,0-4-5,7-3-10,8-7-19,10 0-48,14-6-72,7-9-155,5-3-285</inkml:trace>
  <inkml:trace contextRef="#ctx0" brushRef="#br0" timeOffset="36279.0564">10990 7753 842,'22'-15'109,"2"-9"-23,1-12-36,-4-7-23,-6-10-8,-10-5-13,-5-2-1,-9 0 3,-18 10 6,-10 11 4,-9 19 18,-6 20 29,-3 16-7,0 38-24,5 19-9,13 16-11,16 7 5,21 1-10,14-6-5,29-12-7,16-15 2,10-15-8,2-17-71,-9-15-112,-16-14-245</inkml:trace>
  <inkml:trace contextRef="#ctx0" brushRef="#br0" timeOffset="37178.769">7081 7606 813,'9'5'16,"2"-5"-16,6 0-1,5 0 1,4 0 4,2-12 3,-2-5 9,-3-5 2,-4 1 17,-4-6-3,-5 4-10,-7 1-7,-3 0-8,0 3 2,-2 3 7,-14 4 34,-2 7 15,-6 5 5,-2 0-21,-5 17-21,3 10-15,-2 9 2,7 6-7,5 3 0,8 3-5,10 1 10,0 4 3,17-2-15,14 4-1,9-3 0,6-3-1,8-9 0,6-14 0,8-19-7,1-7-45,0-29-108,-5-21-236</inkml:trace>
  <inkml:trace contextRef="#ctx0" brushRef="#br0" timeOffset="135269.7168">952 9668 790,'0'-1'180,"0"1"-51,0 0-25,0 3-41,1 21-41,1 11 3,0 17 7,-2 16 25,0 19-5,0 19-17,-2 12-11,-8 19-6,-5 13-9,-3 17-7,-3 1 2,-4-8-3,5-17-32,5-31-18,3-32-22,6-40-96,6-40-77,0-31-214,0-37-29</inkml:trace>
  <inkml:trace contextRef="#ctx0" brushRef="#br0" timeOffset="135802.1375">953 9690 804,'0'-21'225,"0"16"-76,0 1-42,6-2-66,9-5-32,11-10-7,9-3 20,14-6 18,10-3-3,10 2-17,0 4 20,-3 7-1,-3 8-23,-9 9-7,-6 3-3,-11 8-1,-5 19 2,-5 10 1,-7 10 6,-6 11-1,-5 10 21,-7 2-1,-2 5-4,-2-3-8,-15 0 5,-7-4-3,-5-4-6,-8-4-4,-5-6 0,-8-6-6,-4-1 4,-8-7-5,-3 2-6,2-4-4,5-4-3,13-5-3,11-10 2,15-6 12,11-6-4,8-3-9,8-3-6,18 8-20,11 5 8,15 8 30,13 4 6,9 12 14,4 2 7,2 6-16,-5-6-5,-4 0-12,-11-1 7,-8-7-26,-10-1-87,-15-9-153,-13-8-151,-9-7-370</inkml:trace>
  <inkml:trace contextRef="#ctx0" brushRef="#br0" timeOffset="136170.1087">2000 10867 901,'20'0'89,"6"0"-37,4-9-31,3-13 42,1-9-54,-4-7-5,-5-7-3,-8 0 2,-9-4 1,-8 3 10,0 3 21,-15 7 59,-10 6-20,-6 12 11,-9 15-26,-3 3-24,-2 34 2,-3 15-6,6 22-25,3 13 4,14 8 9,9 4-7,16-5 27,3-8-22,26-13-10,15-14-10,14-24 0,11-21-5,11-15 2,3-40-72,1-15-162,-4-15-274</inkml:trace>
  <inkml:trace contextRef="#ctx0" brushRef="#br0" timeOffset="136649.6041">3176 10360 514,'0'-3'107,"0"-4"0,0-3 29,-7-1-1,-9-1 12,-2 1-9,-9 7-19,-10 4-22,-8 13-21,-10 25-26,-2 16-14,-4 17-17,6 14 3,11 6 3,12 2 9,20 0-15,12-5-13,15-8-9,19-8 0,12-10-3,6-13 3,6-14-11,-2-15-31,0-13-15,-6-7-48,-2-11-26,-10-17 73,-6-8-78,-11-7-134,-5-4-131</inkml:trace>
  <inkml:trace contextRef="#ctx0" brushRef="#br0" timeOffset="136838.726">3453 10819 1523,'-4'59'129,"-3"5"-91,1 1-27,-1-3-13,3-9-64,2-12-138,-1-22-214,3-19-452</inkml:trace>
  <inkml:trace contextRef="#ctx0" brushRef="#br0" timeOffset="136974.6964">3620 10435 1354,'5'-54'275,"-5"21"-147,0 11-63,0 11-25,0 10-33,2 1-8,10 16-105,8 8-169,4 6-82,5 1-264</inkml:trace>
  <inkml:trace contextRef="#ctx0" brushRef="#br0" timeOffset="137210.044">3941 10794 921,'0'60'182,"-2"14"3,-8 15-56,-2 13-28,-7 11-18,-3 7-50,-4-1-23,1-10-13,5-24 6,4-22-51,10-28-3,6-35-83,0-28-230,14-36 47,-1-23-57</inkml:trace>
  <inkml:trace contextRef="#ctx0" brushRef="#br0" timeOffset="137526.1279">3953 10389 1151,'0'0'157,"5"0"-29,7 1-72,11 17-48,13 6-4,16 3 0,11 4-4,3 5 3,2 1 2,-7 2-2,-11 10 3,-14 8 19,-15 11 44,-14 2-2,-7 3-17,-11 0-13,-20-5-19,-12-6-1,-13-6 12,-7-13-32,-2-10-3,3-10-12,3-15 9,17-8-11,11-8-24,16-22-27,13-7-108,2-6-180,23-2-215</inkml:trace>
  <inkml:trace contextRef="#ctx0" brushRef="#br0" timeOffset="137906.1453">4755 10801 948,'18'0'139,"9"0"-40,9-9-54,4-12 1,3-3-22,1-8 2,-3-1-11,-9 1-9,-8 3 4,-7 5-8,-14 5 4,-3 1 6,-8 4 42,-18 4 0,-10 8-23,-6 2-5,-5 12 0,-4 22-2,6 14-16,4 13 13,10 9-11,14 2-8,13 6 1,8-6-9,35-2 9,18-11-11,19-12 7,22-11 9,14-18 8,6-12 4,-3-6-22,-13 0 8,-26-15-122,-32-5-288</inkml:trace>
  <inkml:trace contextRef="#ctx0" brushRef="#br0" timeOffset="174302.0078">8976 9997 306,'10'-7'108,"-1"-1"46,0-1-59,0 4 21,-4 4-6,1 1-14,-3 3 38,2 24-11,0 19-27,2 19-50,-2 22-31,-2 21-10,-3 17-1,0 10-3,0 1-2,-8-9-20,-1-17-57,1-25 3,3-35-34,3-35-72,0-25-108,2-43-167</inkml:trace>
  <inkml:trace contextRef="#ctx0" brushRef="#br0" timeOffset="174641.91">9066 9798 807,'3'-24'185,"1"15"-68,11 7-62,9 2-46,16 0 23,14 0 10,16 9-16,13 8 10,1 5-11,1 14-9,-9 21 5,-11 19-8,-16 18-2,-20 15-3,-13 10-2,-11 4 7,-5-2 8,-7-2 13,-14-13-4,-12-10-18,-8-10-4,-13-11-1,-9-15-5,-3-14 0,-5-15-2,3-11-8,5-15-4,6-5-6,9 0-12,7-12-23,13-3-114,11-2-114,14-4-205</inkml:trace>
  <inkml:trace contextRef="#ctx0" brushRef="#br0" timeOffset="174846.4687">10049 10761 1463,'-18'55'83,"-3"18"-68,-4 13-9,1 10-6,2 0-48,3-13-97,7-20-157,7-32-312</inkml:trace>
  <inkml:trace contextRef="#ctx0" brushRef="#br0" timeOffset="174993.5901">10209 10489 1213,'0'-13'193,"0"8"-87,0 5-63,0 15-30,5 14-45,8 5-121,6 7-117,4 4-270</inkml:trace>
  <inkml:trace contextRef="#ctx0" brushRef="#br0" timeOffset="175225.652">10387 11052 981,'-16'49'177,"-3"-4"-58,2-6-75,2-10-11,2-11 18,4-8-19,8-10-6,1-25-14,8-25-5,16-21 38,8-17 20,12-10 5,7 3 1,3 10-37,-3 20-37,-2 18 2,-6 26-36,-7 21-76,-9 8-66,-7 27-83,-4 10-158</inkml:trace>
  <inkml:trace contextRef="#ctx0" brushRef="#br0" timeOffset="175549.718">10774 11035 931,'8'2'111,"13"-2"-54,8 0 43,9-16-44,5-8-10,0-7 23,-1-6-42,-4-7-16,-8-2-1,-8-5 19,-13-2-5,-9 7 3,-4 1 11,-26 15-5,-14 18 21,-12 12-30,-10 38 0,-2 23-7,3 21 7,8 15-13,16 7 1,21-5-7,20-11-5,17-12-3,32-18-2,19-23-1,18-25-5,14-13-59,15-33-112,6-21-149,-4-8-125</inkml:trace>
  <inkml:trace contextRef="#ctx0" brushRef="#br0" timeOffset="176053.848">11735 10576 1170,'-23'21'135,"3"8"-31,-1 14-38,2 11-36,-4 15-28,1 11 1,4 5 2,0 8 4,8-4 25,8-13 13,2-7-30,21-18-14,16-15-7,15-22-1,14-14-6,14-24-62,5-22-94,-5-15-109,-7-8-115</inkml:trace>
  <inkml:trace contextRef="#ctx0" brushRef="#br0" timeOffset="176281.8517">12211 10447 1291,'0'43'82,"3"11"-9,2 16-3,3 17-20,-6 4-36,-2 4-5,0 2-6,-15-2-3,-7-5-12,-1-9-45,-5-18-79,-3-24-157,-1-27-240</inkml:trace>
  <inkml:trace contextRef="#ctx0" brushRef="#br0" timeOffset="176453.9651">12061 10654 1300,'5'-1'160,"7"1"-23,10 0-76,10 4-34,14 4-11,10-1-10,7 1-7,1-3-81,-6 2-152,-11 4-125,-8-1-229</inkml:trace>
  <inkml:trace contextRef="#ctx0" brushRef="#br0" timeOffset="176590.6445">12547 10964 1017,'-6'54'86,"3"7"-44,1-1-29,2-2-12,0-11-25,0-19-157,1-22-104</inkml:trace>
  <inkml:trace contextRef="#ctx0" brushRef="#br0" timeOffset="176717.7064">12753 10573 1336,'0'-39'203,"0"17"-96,-2 14-47,-3 8-37,5 8-20,5 15-115,13 6-195,10 1-260</inkml:trace>
  <inkml:trace contextRef="#ctx0" brushRef="#br0" timeOffset="176974.061">12900 10954 1394,'-66'87'173,"11"3"-130,17-4-7,21-10-24,17-14-13,20-25-4,28-31-10,21-14 7,14-43 0,6-26-2,-4-20 5,-11-9 10,-13-3-3,-19 10-1,-19 12-2,-17 16-44,-6 21-44,-13 17-63,-11 17-91,-3 12-231</inkml:trace>
  <inkml:trace contextRef="#ctx0" brushRef="#br0" timeOffset="177322.2185">13497 10815 1200,'0'58'192,"0"7"-61,0 1-63,-1 3-25,-7 0-37,-1-6-2,0-11-4,2-15-2,2-8-11,1-17 5,4-12-29,8-24-36,15-30 50,13-18 30,9-20 20,13-12 29,3 5-23,-1 12-8,-3 21-10,-9 25-7,-12 34 12,-15 22-22,-11 45 31,-10 22-6,-3 20-16,-9 10-11,0-5-34,12-14-114,0-23-129,24-27-90,19-33-246</inkml:trace>
  <inkml:trace contextRef="#ctx0" brushRef="#br0" timeOffset="177601.6929">14353 10715 1191,'-42'0'220,"-4"8"-97,2 24-65,7 5-48,16 10-4,18 1-6,12 0-17,29 1-5,15 2 13,7 2-1,-5 2-14,-5 2 7,-10 0-1,-11 0 15,-12-4 5,-9-1 1,-8-3 17,0 0 34,-23-4-15,-13 1-16,-12 1 28,-9-6-46,-7-5-1,-8-11-17,-3-15-31,-1-10-124,-7-10-393</inkml:trace>
  <inkml:trace contextRef="#ctx0" brushRef="#br0" timeOffset="225334.0119">3944 12901 582,'0'-5'65,"0"0"15,0 2-7,0 1-11,0 2 16,2 0 33,-2 0 15,3 5 7,1 14-27,-1 10-7,0 12-19,-1 15-33,0 16-28,-2 11-8,0 8-9,-2 5 1,-5 5 1,-1-7-3,-2-1-1,0-1 1,-4-4 3,0 0-8,-3-3 4,-1 1 1,-3-9 1,3-8-2,1-11 2,5-12-2,3-15-2,3-9 2,3-8 1,3-7-6,0-6-4,0 3 1,0 3 2,11 1 2,6 4 10,7-4 3,9-1-5,9-7 3,7 0 0,6-7-3,4-7 5,1 0-4,0 4-2,1 4-4,-5 3-47,-1-1-120,-4-5-125,-2-2-105,-3-7-137</inkml:trace>
  <inkml:trace contextRef="#ctx0" brushRef="#br0" timeOffset="225709.4207">4762 13924 1074,'-20'-12'188,"-3"6"-11,-3 6-49,-2 6-41,-4 32-52,0 16-32,1 12-8,5 9 2,9 1 1,12-6-2,5-17-1,12-15-14,20-23-5,9-15 13,9-26 2,5-23 0,1-22 12,-1-8 0,-10 0-1,-11 11 4,-10 15 0,-9 20-6,-8 15 5,-7 18 46,0 27 15,0 24-29,0 16-41,0 12-1,0 8 6,6-3-26,13-21-78,8-20-78,9-26-79,5-17-113,5-34-197</inkml:trace>
  <inkml:trace contextRef="#ctx0" brushRef="#br0" timeOffset="225968.5146">5422 13675 1227,'-11'0'214,"0"8"-54,2 22-91,-2 16-63,1 17-12,-3 15 0,2 9 2,4 5 2,0-8-1,7-9 1,0-14-4,10-16-15,16-14-15,10-15 10,9-14 2,4-2-5,4-17-9,-2-9-12,-4-8-21,-8-7-33,-14 2-61,-13 0-45,-12-1-124</inkml:trace>
  <inkml:trace contextRef="#ctx0" brushRef="#br0" timeOffset="226161.6229">5180 13893 1130,'16'0'-22,"20"0"15,12-10 101,18-5-35,9-4-18,3-5-33,0-4-3,-8-7-27,-10-4-170,-11-9-157,-14-6-249</inkml:trace>
  <inkml:trace contextRef="#ctx0" brushRef="#br0" timeOffset="226537.7132">5822 12930 1183,'0'4'190,"0"28"-73,0 22-89,7 21-20,-2 18 6,0 21 11,-3 12-7,-2 0 0,0 7-3,-8-2-8,-6-8-3,2-17-8,1-23 3,2-22 3,5-23-2,4-31-3,0-11-19,11-35-45,9-17 62,4-15 7,8-18-1,6-4 0,2 7 36,-3 16-12,-4 14-21,-2 28-3,-6 28 0,-2 19 4,-4 37 10,-3 22 7,2 15-11,0 8-9,4-6-11,0-5-113,4-22-123,6-17-125,2-23-304</inkml:trace>
  <inkml:trace contextRef="#ctx0" brushRef="#br0" timeOffset="226805.3098">6640 14110 719,'16'-13'172,"-2"-4"-66,0-5-42,-2-10-27,-6-7 3,-4-5-21,-2-8-9,-6 0 7,-11 7 0,-4 10 19,-4 11 36,-6 23 48,0 5-51,-2 40-10,1 13-14,9 16-41,8 11-8,13 2 4,4-2-5,29-9-4,14-12 0,13-20-73,7-20-91,-2-23-102,-2-8-110</inkml:trace>
  <inkml:trace contextRef="#ctx0" brushRef="#br0" timeOffset="227048.9006">6947 13953 1163,'-26'42'129,"3"13"-86,-2 11-27,2 3-12,4-3-3,6-10-1,3-16 0,4-16 2,6-16 15,0-8-25,13-35-8,10-17 52,9-15 68,9-11 2,6-7-22,2 7-30,0 6-47,1 18-3,-1 18-7,-6 18-101,-6 18-162,-8 1-280</inkml:trace>
  <inkml:trace contextRef="#ctx0" brushRef="#br0" timeOffset="227373.9425">7654 14509 1120,'-22'66'133,"-7"13"-35,-5 10-29,-7 5-26,-4-1-34,-5-16-13,2-18-41,2-30-92,11-29-203,13-19-287</inkml:trace>
  <inkml:trace contextRef="#ctx0" brushRef="#br0" timeOffset="227825.8522">8779 13969 977,'-10'42'86,"0"9"-45,3 14-7,-1 8-3,-3 6-21,0 4-5,-3-6 0,3-8 24,1-18 22,2-14 42,5-22-15,3-15-46,4-36-46,13-22 18,11-16 78,4-14-10,7-12-5,5-1-21,3 3-19,3 8-13,0 8-8,2 16 2,-1 14-8,-3 19-46,-6 23-126,-9 10-157,-4 11-258</inkml:trace>
  <inkml:trace contextRef="#ctx0" brushRef="#br0" timeOffset="227989.1872">9511 14082 1326,'-11'72'76,"1"0"13,3 2-76,2-7-13,0-12-93,1-20-277,4-26-486</inkml:trace>
  <inkml:trace contextRef="#ctx0" brushRef="#br0" timeOffset="228125.8876">9718 13363 1490,'0'-19'129,"0"8"-71,0 11-41,7 1-8,10 20-85,4-1-168,6 9-257</inkml:trace>
  <inkml:trace contextRef="#ctx0" brushRef="#br0" timeOffset="228426.1638">9973 13968 1301,'-24'87'163,"0"1"-12,3-7-77,5-13-36,4-13-15,4-20-16,6-16-6,2-19-6,5-13-32,12-30-1,8-15 39,7-17 4,6-12 3,1 0 27,2 8-1,-4 17-23,-7 19-9,-3 26 1,-5 22-5,-4 43 6,-6 22 5,3 17-9,3 9-11,2-3-44,8-16-77,4-23-74,7-23-135,6-28-186</inkml:trace>
  <inkml:trace contextRef="#ctx0" brushRef="#br0" timeOffset="228745.4205">10700 13741 1011,'-19'-34'267,"-9"19"-62,-7 15-37,-4 12-96,0 22-54,2 14-11,8 7-6,8 1-9,14 0-10,7-5 3,17-3-2,17-6-8,9-5 6,6-4 4,0 0-33,2-5-8,-13-5 3,-9 1 24,-14 1 25,-12 4 9,-9 4 76,-26 6 49,-11 4-50,-8 3-44,-1-4-22,6-3-8,10-12-5,14-14-11,16-13-34,6-4-110,20-25-194,10-10 7,11-4-331</inkml:trace>
  <inkml:trace contextRef="#ctx0" brushRef="#br0" timeOffset="229024.1718">10983 14233 873,'22'-4'226,"4"-4"-110,9-5-47,-1-10-28,0-7 6,-2-6-1,-8-9-27,-11-3 14,-12-3-23,-2 0 5,-24 5 12,-11 10 4,-8 14-6,-1 22 0,2 13 38,6 39-23,13 29-19,13 20-6,11 17-14,28 13 1,18-5-1,18-9 55,10-22-113,7-30-11,-2-34-150,-3-31-327</inkml:trace>
  <inkml:trace contextRef="#ctx0" brushRef="#br0" timeOffset="229705.7115">11988 14944 1027,'-61'83'15,"3"-6"-6,10-13-7,13-16-1,15-21-12,15-26-11,5-9-167,19-37-158</inkml:trace>
  <inkml:trace contextRef="#ctx0" brushRef="#br0" timeOffset="230101.7354">12648 14055 446,'4'19'140,"0"16"9,-2 17-3,-2 17-31,0 20-37,-8 10 16,-13 3-15,2-6-16,-4-14-28,6-21-3,5-23-6,10-30 5,2-27-18,29-49-35,14-34 40,12-26 51,12-17 16,5-10-5,3 11-50,-4 20-22,-8 26-8,-8 28-8,-5 27-90,-9 30-70,-8 13-83,-6 34-67,-5 18-413</inkml:trace>
  <inkml:trace contextRef="#ctx0" brushRef="#br0" timeOffset="230412.7502">13420 14319 797,'18'7'47,"9"-5"59,11-2-22,7-10-51,4-19 52,2-10-28,0-9-34,-12-4-4,-9 0-5,-13 1-14,-17 8 3,-5 7 1,-30 16 9,-10 16 2,-14 8 12,-7 32 0,-2 25 1,8 16 22,9 10-1,21 8-1,18 1-6,16-8-15,34-11-28,26-14 0,22-20-12,12-17-91,6-20-98,-4-6-97,-7-31-270</inkml:trace>
  <inkml:trace contextRef="#ctx0" brushRef="#br0" timeOffset="230664.7756">14076 14118 651,'-4'0'70,"4"13"53,0 17-33,8 15-25,1 17 63,-2 24-9,-2 14-6,-5 18-34,0 13-30,0 2-21,-9-7-26,1-16-3,2-25-6,4-29-35,2-35-54,0-23-120,8-46-151,0-27-20</inkml:trace>
  <inkml:trace contextRef="#ctx0" brushRef="#br0" timeOffset="230965.7851">14217 14062 952,'6'-24'173,"4"5"-67,7 7-44,9 4-15,10 4-9,12 4-11,6 0-1,10 9-22,3 15-3,-1 6 2,-8 6-3,-13 7-5,-11 2 4,-20 3 3,-14 1 2,-11-5 56,-26-1 8,-16-2-8,-11-3-23,-9-4-28,1-8-5,5-7-1,14-11 1,13-8-5,17-3-25,19-21-81,4-5-101,21 0-184,11 0-275</inkml:trace>
  <inkml:trace contextRef="#ctx0" brushRef="#br0" timeOffset="231592.8992">14847 14380 858,'32'0'116,"7"0"-43,5-9-7,5-15-35,2-4 0,0-7-12,-6-2 1,-6-1 6,-10 1-2,-7 2-9,-12-1 12,-10 6-6,0 6 2,-20 11 13,-11 11 10,-8 2-15,-8 26 28,-2 14 11,4 16-12,5 11-25,13 4-9,12 1-15,15-2-10,27 0-1,22-13-35,24-13-73,15-11-38,12-21-106,10-12-24,0-20 92,-4-23 119,-10-12 68,-18-9-149,-18-3 56,-23 6 112,-23 8-2,-14 14 204,-17 16 109,-19 18-54,-11 5-110,-6 25-73,-5 17-40,3 14-11,7 2-9,7-2-34,16-5 11,16-14-7,10-14 4,32-23-17,16-9-3,14-30 4,6-15-3,3-12-48,-10 0 1,-13 11-15,-15 12 53,-15 21 14,-17 20 12,-2 19 157,-20 33-30,-4 18-116,2 15-13,4 9 18,7-3-14,11-11-12,7-20-29,20-25-64,13-27-80,6-17-83,5-42-95,0-22-232</inkml:trace>
  <inkml:trace contextRef="#ctx0" brushRef="#br0" timeOffset="231837.4702">16411 13813 1060,'-12'5'244,"-5"26"-130,0 17-78,0 18-34,0 15-1,4 9-3,4 5 2,6-1-1,3 3 2,2-5-1,14-5-1,10-12-2,6-7-6,4-17-6,8-15-8,3-21 10,-1-15-1,-1-19-34,-10-26-75,-13-15-112,-15-13-500</inkml:trace>
  <inkml:trace contextRef="#ctx0" brushRef="#br0" timeOffset="232040.9718">16078 14016 553,'58'-20'163,"19"-1"-18,20-7-1,10-2-50,3 4-80,-9 1-16,-16 4-9,-25 10-51,-32 7-327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20:10:20.44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857 1076 405,'0'0'92,"0"0"-27,0 0-13,0 0 3,0 0 32,0 0 51,0 0 10,0 0-8,0 0-19,0 0-23,0 0-15,0 4-30,2 6-28,3 5-17,0 7-6,4 7-1,2 7 7,-2 5-3,3 5-2,0 5 7,1 6 1,-1 9-7,2 7 6,1 10-8,0 3 2,2 2-4,0 0 3,0-3-2,1-7-1,0-8 0,-1-10 1,-2-7-4,2-10 2,-1-7-1,1-6-3,1-7-8,-1 2-17,0-7 3,-2 0 11,-3-4 3,-2-4 8,-5-5 0,3-5-5,0-5-5,6-29 4,5-22 29,8-28 43,5-28-2,7-31-26,5-14 30,5-11-1,4 0 16,-2 12-51,-3 26-13,-8 23-8,-11 32-5,-11 25-30,-8 25-52,-4 14-41,-1 11-32,2 18-32,3 15-11,2 10-155</inkml:trace>
  <inkml:trace contextRef="#ctx0" brushRef="#br0" timeOffset="411.8331">2126 1959 1243,'-55'34'90,"-4"16"27,4 13-67,3 6-46,9 2 12,13-4 25,13-9-26,17-11-11,2-15-13,28-18-5,9-14-27,12-25-36,7-26 27,-1-16 38,-4-10 11,-11 4 62,-12 12 0,-9 16 9,-11 18 1,-6 15 5,-4 12 21,0 15-32,-5 24-21,-4 15-36,2 8-29,2 11-14,5-7-61,5-12-90,14-16-64,6-22-94,6-16-95</inkml:trace>
  <inkml:trace contextRef="#ctx0" brushRef="#br0" timeOffset="667.2196">2432 2177 1098,'0'35'158,"0"9"-118,-7 13 4,1 5-13,2-2-28,-1-11-4,4-15 0,1-10-1,0-18 2,3-7-8,12-32 3,1-14 52,2-14 47,5-14-42,-2-5 2,3 0 23,0 5-29,4 2-46,3 9-3,1 11-45,-2 14-120,-3 14-154,-6 14-237</inkml:trace>
  <inkml:trace contextRef="#ctx0" brushRef="#br0" timeOffset="836.4509">2881 2176 1332,'-3'59'151,"-6"8"-40,-2 1-98,2-4-7,2-11-30,2-16-118,4-19-86,1-18-181</inkml:trace>
  <inkml:trace contextRef="#ctx0" brushRef="#br0" timeOffset="960.8452">3002 1959 1416,'20'-74'248,"-6"22"-143,-6 17-78,-4 20-19,-2 12-5,3 3-24,8 9-94,5 8-134,8 4-205</inkml:trace>
  <inkml:trace contextRef="#ctx0" brushRef="#br0" timeOffset="1304.2037">3415 1971 1249,'-45'24'137,"-5"12"11,-3 4-55,4 10-44,8 0-21,8 3-15,17-6 3,11-7-19,5-10-8,19-12-27,20-17-36,9-1 12,8-26 33,2-15 16,-3-4 10,-9 2 2,-10 5 1,-14 10 2,-9 12 22,-11 12 11,-2 4 37,-2 29 12,-8 14-46,-2 12-33,0 13-2,2 7-5,7 0-28,3-12-1,0-12-36,18-18-72,3-27-90,6-10-173,10-46-167</inkml:trace>
  <inkml:trace contextRef="#ctx0" brushRef="#br0" timeOffset="1736.4905">3943 1468 1103,'0'0'196,"0"21"-61,0 16-79,0 18-54,0 16-4,0 18 8,-5 10-11,-6 3 7,0 0-4,-1-11 4,-1-17 1,3-19-5,2-17 5,5-21-8,3-17-3,1-2-37,15-25-25,11-7 33,8-10 2,12-5 23,6 2 8,3 6 5,-1 12 0,-5 14 2,-4 15 1,-15 13 24,-8 26 18,-7 15-16,-6 5 6,-5 1-19,-5-2-1,0-8 2,-12-5 4,-13-5 15,-13-5 7,-11-6-17,-10 0-19,-6-11-8,-2-5-2,6-13-21,4-9-60,11-23-64,10-13-126,17-11-343</inkml:trace>
  <inkml:trace contextRef="#ctx0" brushRef="#br0" timeOffset="1987.9626">4753 1221 1371,'-12'13'99,"-12"34"64,-2 19-116,-6 24-27,-1 21 21,8 15-13,7 1-10,11-5-8,7-10-4,2-7-5,18-15-19,6-18-56,7-14-49,1-14-110,0-18-144,-2-16-223</inkml:trace>
  <inkml:trace contextRef="#ctx0" brushRef="#br0" timeOffset="2315.9971">4925 2406 818,'17'0'134,"11"0"-39,11 0-62,12-17 25,6-4-26,4-6-14,0-1-4,-9-1-10,-12-1-3,-14 1-3,-11 0-6,-15-4 5,-5-2 3,-23 3 3,-13 3 5,-8 8 27,-9 9-10,-4 12-3,-2 0-1,6 22-19,8 11-1,10 11-4,21 7 14,19 12 5,38 15 33,36 6-4,33 8-10,30 0 2,21-5-37,9-15-11,-12-24-63,-26-30-187,-36-18-382</inkml:trace>
  <inkml:trace contextRef="#ctx0" brushRef="#br0" timeOffset="15732.4552">7554 1877 677,'-2'4'119,"-1"2"-24,3-4-17,0 2-11,3-3 9,10-1-2,5 0 11,8 0-11,3 0-15,6-9-8,3 0-31,2 0 11,3 2-17,5 4-4,-1 3 2,2 0 2,-1 0 7,3 3 0,1 1-19,1-4-2,3 0 0,-2-7-1,-1-8-48,-6-1-57,-8 2-58,-8 8-141,-11 4-101</inkml:trace>
  <inkml:trace contextRef="#ctx0" brushRef="#br0" timeOffset="16416.124">9212 1613 695,'0'0'185,"0"0"-14,0 10-46,0 19-34,-4 17-46,-4 14-12,-2 12-5,-1 11-15,-3 3-9,1 0 1,-2-4-6,3-10 1,-1-12-1,4-20-5,6-12 3,3-25-7,5-13-61,15-40 29,9-22 41,4-18 8,3-19 20,4-3-5,0 3-9,-1 13 31,-8 20-12,-4 21-3,-2 22-17,-5 30-10,-4 19 0,-8 40 17,-1 27-4,-3 20-2,-1 16-9,2 1 3,2-8-5,5-17-5,8-19-3,7-19-59,5-21-141,2-18-183,2-18-162</inkml:trace>
  <inkml:trace contextRef="#ctx0" brushRef="#br0" timeOffset="16759.7643">9808 1896 1235,'-56'75'118,"5"5"-70,12 0-22,15-8 0,15-12-11,9-18-17,15-20-4,17-22-4,10-10-30,9-36-36,8-23 22,10-19 52,-2-7 2,-2 6 16,-11 11 8,-13 22 3,-16 28-10,-15 28-12,-10 44 54,-15 33-9,-12 23-33,-5 20-19,1 1 7,4-10-10,10-19 6,14-26-35,3-29-94,15-34-132,14-18-291</inkml:trace>
  <inkml:trace contextRef="#ctx0" brushRef="#br0" timeOffset="17219.4255">10361 2096 1069,'-38'106'83,"4"-3"28,7-10-40,9-18-31,8-23-28,8-21-17,2-23 4,12-12-21,8-41-44,13-22 49,10-26 16,7-18 4,6-9-8,2 4 11,-6 17-1,-8 23 2,-12 32-1,-10 37-4,-17 26 15,-5 47 32,-17 23-21,-5 14-3,-1 2-3,4-9 5,7-21-11,12-22-13,0-27-3,27-26-9,11-22-3,11-36 2,11-22 8,4-19 1,5-10-3,-8 5-7,-12 17-15,-13 29 12,-19 36-3,-16 29 6,-7 53 10,-20 28 7,-5 17-7,4 10 4,9-9 3,13-16-73,5-26-73,19-19-115,11-28-280</inkml:trace>
  <inkml:trace contextRef="#ctx0" brushRef="#br0" timeOffset="17512.0304">11407 2094 1045,'4'0'130,"2"-2"-26,5-7-49,-4-6-17,4-7-23,-2-12 4,-6-9-8,-3-5-4,0-1-6,-14 5-4,-8 12-12,-5 16 5,-5 16 8,0 32 4,-2 32 1,8 20 11,4 18 25,15 5 10,7 0 6,19-13-44,20-19-8,20-24-5,6-27-81,6-24-146,-5-32-129,-5-42-321</inkml:trace>
  <inkml:trace contextRef="#ctx0" brushRef="#br0" timeOffset="17839.9968">11895 1366 1148,'-6'48'118,"3"24"-78,3 23-5,0 19 19,3 10-15,8 3-22,-2-6 9,-1-12 0,-3-22-21,2-23-1,-7-26-1,0-23-6,0-15-24,-5-39-55,-6-13 31,-4-12 15,-5 2-32,-2 8 25,-3 19 40,-8 29 12,1 18 65,-4 46 15,6 18-41,12 17 16,15 4 12,6-5-22,32-15-32,18-20-23,15-28-13,8-29-103,0-24-163,0-38-267</inkml:trace>
  <inkml:trace contextRef="#ctx0" brushRef="#br0" timeOffset="18564.0553">13293 1438 876,'0'0'209,"2"11"-67,-2 20-50,1 15-59,-1 22-19,0 16-1,0 18-11,0 3-1,0 5 0,-6-5 2,2-12-3,-1-15 4,0-18-3,2-18 0,1-17 0,2-13-3,0-12 0,0-1-36,15-25-36,7-9 54,11-8 10,12-3 7,10 1-4,7 12 8,4 16-1,-1 16-1,-7 2 2,-7 33 0,-14 10 2,-11 12-1,-15 1 20,-11 4 18,-10-1 8,-21-9-13,-11-7 22,-12-13-20,-7-11-4,-5-15-13,-2-5-1,0-10-6,5-12-4,10-5-7,11-3-3,9-2-7,18 1-42,15-1-63,12-2-85,25 5-91,19 1-145</inkml:trace>
  <inkml:trace contextRef="#ctx0" brushRef="#br0" timeOffset="18879.9083">14285 2089 1055,'-47'-9'114,"-10"6"-18,-5 3-37,-2 25-27,1 18-24,10 11 2,14 6 4,20 3-6,19-2 2,16-5-3,38-14-6,26-18 8,20-17 43,10-7-5,4-35-19,-9-18-18,-17-11-7,-22-7-4,-30-1-5,-24 4-35,-14 8-20,-35 9-23,-14 13-56,-7 12-62,-4 11-68,6 6-231</inkml:trace>
  <inkml:trace contextRef="#ctx0" brushRef="#br0" timeOffset="19107.9447">14720 1858 1142,'16'66'167,"7"12"-91,4 14-31,6 3-9,5 1-21,5-7-8,2-8-4,3-15-10,2-16-50,-2-21-57,-1-18-85,-9-11-88,-5-21-206</inkml:trace>
  <inkml:trace contextRef="#ctx0" brushRef="#br0" timeOffset="19352.2148">15238 1930 983,'-28'0'82,"-7"0"32,-11 24-22,-11 20-42,-12 17-16,-7 19-5,-5 11 25,4 0-22,10-6-24,10-10 11,21-17-26,18-17-63,14-19-73,4-14-181</inkml:trace>
  <inkml:trace contextRef="#ctx0" brushRef="#br0" timeOffset="28759.9425">13851 3955 903,'0'-6'89,"0"0"5,0 0-8,0 2-4,0 4 18,0 0 15,0 0-14,1 1-38,15 18-28,5 7-8,14 9 13,10 10-7,13 10-8,8 11-5,6-1 4,4 8 7,3 4-22,-6 3-2,-3-2-4,-9-3 1,-8-7-1,-10-11-1,-11-13-1,-10-14-34,-7-14-64,-10-14-46,-5-6-122,0-24-89,-1-11-26</inkml:trace>
  <inkml:trace contextRef="#ctx0" brushRef="#br0" timeOffset="28995.7011">14533 4071 1309,'-33'7'152,"-16"29"-17,-13 23-79,-10 17-51,-6 20-4,2 5-2,7 1 0,16-12-7,14-17-20,11-18 1,11-19-57,5-17-93,6-16-162,3-3-420</inkml:trace>
  <inkml:trace contextRef="#ctx0" brushRef="#br0" timeOffset="31268.1839">15176 3571 704,'0'0'32,"0"0"15,0 3-18,0 7-19,0 7 28,3 13 78,-3 11-16,0 11-14,0 13-8,-4 13-13,-6 15 5,-2 9-26,1 9-11,-2 7-12,3 5-3,3 1-6,1-1 4,1-6 5,1-3 0,1-7-5,1-9 3,-1-4-13,1-7-3,-1-4 0,-2-8-5,-2-3 2,0-9 0,-1-8-2,-1-8 4,2-13 1,2-12-3,0-6 10,2-9 16,3-6-8,0-1 0,0 0-1,0 0-8,0 0-3,0 0-2,0 0-5,0 0-1,0 0-4,5 0-5,10-3-1,5-4 13,12-3-3,8-4 1,9-1 0,7-3 6,12 0 8,6-4-12,1 5-1,3 1 1,-2 3-2,0 2 2,-1 5 1,-2 0-2,0 0 3,5 2-2,-2-2 0,4-1 1,-2 3 2,1-1-3,-1 2-3,2 3-1,-4 0 1,-1 0 3,1 0-2,0-4 2,-2-6 1,2-2 0,-5-1 1,-1 1-3,-10 3 2,-4 3 0,-10 6-2,-9 0 6,-6 0 7,-4 3-11,3 4 0,3 1-2,6-2 0,3 2 1,7 2-2,0 1 0,-1 5 0,1 5 0,-2-1 1,2 2 1,0-3 1,3-4-2,0-7-1,-1-8 0,1 0 3,-7 0-2,-8 0 1,-5-1-3,-5 1 1,-5 0-1,-3 14 5,1 5-3,-6 1 2,-1-1-2,-2-4 2,-3-3-2,-3-6 0,-3-3 1,-2-3 0,0 0-1,0 0-1,0 0 1,0 0-2,0 0 2,0 0-2,0 0-1,0 0 1,0 0 1,0-5 0,0-11 0,0-7 1,0-12 1,-5-18-1,3-18 1,-2-22 2,0-19 9,-3-24-2,1-19 9,3-19-4,-2-15-11,5-4-5,0 2-1,0 12 8,7 14-7,3 28 6,2 23-10,-2 22 0,-1 16-1,-4 16 8,-2 10-3,0 10 0,-2 9 0,0 7 2,-1 11 0,0 4-1,0 7 1,0 2 2,0 0 0,-5 0-2,-7 0-2,-6 2 0,0 5 0,-1-1 0,-8-1-2,-4 1 4,-5-2-1,-7-1 1,-10 0-1,-8 1 6,-2-3 12,-7 2-6,1-2 0,1 2 2,1 0-1,2 0-9,-2 4-3,2 4 3,-5 4-3,-5 6 0,-4 4-9,1 1 8,-1-2-1,-5 1 0,1-6 4,-5-3-2,-3-4 4,1-2 7,-4 1-8,4-1-3,4 2 4,3 2-3,7 1 0,5-1 0,3-3-4,5-2 0,3-2 19,3-1-8,6 0-5,2 0 0,4-1 1,4-1-3,6 0-2,2 1 1,6-1 0,3-1-2,-2 1 2,4 0-2,0 0-5,0 1 0,2-1 4,3 0 2,2-3-1,1-1-1,-1 0-3,1 0-4,-2-2 3,-2-5 0,0-1 1,-1 4 4,1-1 1,4 0 1,0 3 0,-1-3-2,0 4 2,1-2-2,-1 2 1,3 1 0,-1 0 0,3 0 0,3 0-2,2 0-17,3 0-38,2 0-44,0 0-73,-5 0-125,-4 0-238</inkml:trace>
  <inkml:trace contextRef="#ctx0" brushRef="#br0" timeOffset="52367.9245">12934 6193 720,'0'2'126,"0"20"-51,0 13-15,0 14 0,-10 14-11,-1 13-13,-3 6-19,-2 11-5,-2 0-4,1 4-4,0 2-1,3-7 5,2 0 6,4-13-11,0-10 1,2-14 4,3-15 0,3-14-1,-1-13-6,1-9-1,0-4 0,0-8-3,3-20-5,10-15 20,6-16 45,8-12-4,4-8 17,9-4 8,1 4-60,3 5-8,-5 16-1,-4 13-6,-3 12-1,-4 18-2,-4 12-4,-3 3 12,-5 32 21,-1 21-2,-5 19 0,-6 18 1,-2 14-10,-2 8-8,0-1-5,0-7-5,0-17 1,0-17-1,0-19-28,11-19-49,5-28-86,2-7-107,4-33-17,6-11-18</inkml:trace>
  <inkml:trace contextRef="#ctx0" brushRef="#br0" timeOffset="52615.5269">13500 7086 335,'7'-25'161,"-6"21"6,-1 9 139,0 35-159,-8 14-119,-2 15 10,3 13-8,2 3-19,5-9-10,0-12 1,10-18-4,15-24 2,10-22 8,4-18 22,5-28 33,-1-17 51,-3-7-5,-6-2-67,-10 4-29,-3 6-8,-7 7-4,-3 11-60,-5 7-96,-4 11-105,-2 8-145</inkml:trace>
  <inkml:trace contextRef="#ctx0" brushRef="#br0" timeOffset="53307.6135">13921 7125 1275,'0'48'69,"0"3"-24,0-3-33,0-5-8,0-4-4,0-10-1,0-8 0,0-8-16,0-8-12,0-5-27,0-22-48,10-17 52,4-19 59,6-7 3,4-8 25,1 3-9,1 6 63,-6 19-55,-2 12 0,-6 19-29,-1 14-6,-5 18 8,-2 24 7,2 18-4,-2 13-4,-1 6-1,1-3-2,-1-9-1,4-13-1,3-17-3,5-21-2,0-16-12,10-29-37,3-26 32,9-18 23,3-10 1,-3-4 26,4 6 16,-8 10-13,-7 22 14,-8 15-14,-9 23-15,-4 12-12,-4 34 24,-1 11-21,1 11-6,3 4 2,-3-4-2,6-13-6,-2-16 1,1-9 2,-2-12-5,-1-7-19,2-15-2,2-21 10,6-12 27,4-8-8,0 0 35,0 8-15,0 16-16,-8 23-5,-2 19 3,-7 40 10,0 25-6,0 17-9,-4 13 3,-2-2-14,2-8-43,3-18-40,1-19-79,0-23-194,0-24-443</inkml:trace>
  <inkml:trace contextRef="#ctx0" brushRef="#br0" timeOffset="54927.701">15070 6336 699,'0'-9'37,"0"1"-3,0 4-1,0 2 8,0 2 19,0 0 20,4 15 8,4 11 50,-1 11-5,4 14-59,-2 15-11,-1 12-15,-6 12-18,-2 9-17,0 11-8,0 0-3,-6 5-1,-5-1 7,-4 1 14,0-1 3,-3-2-13,-5 0 5,0-4-5,1-11-7,1-9 0,4-18-1,5-18 0,3-19-1,5-14-3,4-12-1,0-7-5,0 0-4,8 0 3,9-2 9,7-5-2,7-4 2,14-1-1,13-3 5,12-4 2,14-2-2,11 1 4,9 4 1,2 2-4,6 7-6,-2 6-1,-6 1 4,-4 0-1,0 8-2,-2-2-1,7-1 4,12-5-5,6 0-2,10 0 23,9-5-8,-1-5-6,0 0 4,-10-1 13,-9 2-11,-10-1-1,-11-3-13,-14 3-4,-11-4 3,-10 2 2,-11-1 0,-10 2 1,-13 1 2,-6 2-2,-12 4 0,-5 1 0,-7 1 0,-2 2 4,0 0 5,0 0 14,0 0 10,0 0-12,0 0-15,4 0-8,2 0-3,4 0-5,2 2 4,0 2 3,2-1 3,-4 0 1,-3-3-2,-4 4 3,0-3-2,-1 3-1,4-1 1,0 2-1,-1-5 1,0 3-1,0 0 0,-2-2-2,1 0-4,1-1 1,0 1 5,0 2-1,0-3 0,-1 0 0,-1 0-1,-3-12 0,0-24 0,0-20 4,-3-19 5,-7-26-5,-1-23 0,-3-13-2,1-9 1,1-8-1,3-4 4,1 7 1,2 10 0,-1 17-8,3 23-2,-2 23 3,-4 27 3,-1 17 0,-2 16 0,1 12 1,-3 6-2,-1 0-3,0 0-2,-2 9 2,-3 3 0,-3 0 2,-5-3 2,-7 2 3,-8-6 5,-8-3-3,-11-2-3,-12 0 5,-11 0 2,-4-1-7,-7-10 1,-4-1-7,-4-3-2,-4 1 6,-3 2 1,-8 5 3,0 7-4,-6 0 2,-3 14 1,0 13 2,6 9-1,2-2-8,8 1-1,4-5 5,14-3 2,17-9-1,13-10 1,15-5 5,14-3-6,14 0-3,11-4-37,7-9-95,2-3-149,1 0-227</inkml:trace>
  <inkml:trace contextRef="#ctx0" brushRef="#br0" timeOffset="56139.8723">16267 4098 677,'-10'0'111,"3"0"21,4 0-54,0 0-19,3 0-16,0 0-1,4 0-5,16 0 2,9 0 47,14 1-30,10 5 4,9 6-23,6 3-9,5 2-12,-4 1-9,-4 4-2,-11 1-3,-11 0 1,-13-3-2,-11 2 4,-10 0 8,-9-3 48,0 2 17,-18-1-9,-15 2-17,-10 2-17,-11-2-12,-7 1-15,-3 1-3,0-2-4,7-1 1,13-2-1,10-5-2,14-1 5,9-5-6,11-3-2,2 3-15,22-1-5,8 4 15,7 4 4,12 4 4,-2 2 1,4 1 0,-8 4 0,-6 5 0,-7 3 2,-7 5-1,-9-3 3,-6 1-1,-8-3 1,-2 0-1,-9-3 3,-17-5 2,-12-4-3,-12 1 3,-10-7-4,-7-5-3,0-5-1,0-2-12,3-3-26,5 1-47,1 3-101,3 5-167,2 4-320</inkml:trace>
  <inkml:trace contextRef="#ctx0" brushRef="#br0" timeOffset="56843.7784">15585 6745 929,'0'0'114,"0"0"-59,7 9-13,0 14-7,4 4 76,0 11-22,1 8-7,-2 4-18,-1-1-17,-1 3-22,0-1-11,-1-7-11,2-5-3,3-8-6,4-10-69,0-12-92,3-9-96,2-15-39,-2-19-12</inkml:trace>
  <inkml:trace contextRef="#ctx0" brushRef="#br0" timeOffset="57019.8869">15844 6864 791,'0'-10'240,"0"8"-47,0 0-50,0 2-52,0 3-8,0 21-24,0 10-24,0 3-2,4 3-18,1 7-13,4-7-4,-1-2-16,5-10-128,0-4-108,1-4-178</inkml:trace>
  <inkml:trace contextRef="#ctx0" brushRef="#br0" timeOffset="57587.115">16308 6653 933,'0'0'221,"0"26"-86,0 10-65,0 15-26,0 15 8,0 9-12,0 8-19,-4 5 5,-1 1-9,-2 0 1,-1-6-6,3-12-6,-2-14-4,4-17 0,1-14-1,2-13-3,0-13-10,0-3-11,5-20 0,5-11 22,2-11 5,3-10-3,0-7 1,6 1 0,1-1-1,2 10 6,-2 11 0,-1 10-3,-2 11-4,-2 14 0,-3 6 11,1 14-4,-1 21 13,0 10 25,-3 13-1,-1 6-18,-1 4-18,-1-4-3,-1-6-5,0-11-3,-2-8-34,0-15-86,-2-12-99,1-9-208,-3-3-366</inkml:trace>
  <inkml:trace contextRef="#ctx0" brushRef="#br0" timeOffset="57787.6752">16744 7270 1266,'7'17'134,"-1"7"-3,2 10-50,-2 2-48,-3 5-27,-1 2-3,1-4-36,-3-10-127,0-13-75,0-16-134</inkml:trace>
  <inkml:trace contextRef="#ctx0" brushRef="#br0" timeOffset="57923.7328">16794 6885 1499,'-1'-33'161,"-3"10"-72,3 8-34,-1 11-38,2 4-13,0 0-103,10 1-182,5 8-208,1 3-344</inkml:trace>
  <inkml:trace contextRef="#ctx0" brushRef="#br0" timeOffset="58279.6708">17273 6667 1098,'0'7'169,"0"-2"-22,0 10-13,-9 6-71,-3 11-44,-3 7-14,-2 3-6,3 1 1,-1 3-2,3-3-4,2-4-22,2-10-46,8-6-51,0-9-55,0-12-116,7-2-246</inkml:trace>
  <inkml:trace contextRef="#ctx0" brushRef="#br0" timeOffset="58491.9046">17439 6645 1368,'0'19'113,"-2"11"-40,-5 14-15,-3 7-32,-1 5-21,0 3-4,-1-3-1,5-5 0,-3-11-9,5-5-58,-2-10-91,1-10-147,-1-12-346</inkml:trace>
  <inkml:trace contextRef="#ctx0" brushRef="#br0" timeOffset="116643.3231">1951 6163 682,'0'0'164,"-4"-1"-31,1 1-24,1 0-30,2 0-10,-2 0-7,2 0-7,0 0-9,0 0-20,12-1-21,12-3-4,15-2 14,15-6 28,16-4 29,14-5-20,8-3-9,5-1-8,-1-1-13,-6 3-14,-3 4-2,-11 5-6,-11 4 1,-7 1 3,-8 3-6,-4 2-33,-11 2-28,-6 0-24,-6 1-23,-13 1-40,-7 0-78,-3 3-62,-21 10-201</inkml:trace>
  <inkml:trace contextRef="#ctx0" brushRef="#br0" timeOffset="117135.5342">2388 6399 197,'-19'14'94,"1"1"102,-1-1-105,-3 1-29,0 3 33,1 3 4,-2-3 18,4 0-56,4-1-5,3-5 23,5-3 18,2-5-38,5-4-24,0 0-25,0 0-8,0 0 4,4 0 11,6 0 20,5 0 56,5 0-23,5 0-19,6 0-8,5 4-4,8 1 0,10-2-6,5 0-12,7-3-3,6 0-4,6 0-5,3-4 12,1-4-1,-1-4-13,-7 5 2,-15-2-4,-8 5 0,-20 1-6,-9 2 2,-12 1-2,-7 0-2,0 0-6,-2 0-89,-1-9-113,0-6-195,0-7-478</inkml:trace>
  <inkml:trace contextRef="#ctx0" brushRef="#br0" timeOffset="143703.1606">664 6099 505,'-3'1'114,"2"-1"-80,1 0-5,0 0 15,0 2 13,0-2 12,0 2 12,0 5-3,2 2-16,7 4 9,7 7-38,5 4 17,5 7-25,6 5 9,5 3-10,9 6-13,2 2 5,7 5 13,1-1-10,3 0 15,-4-1 0,0 0-12,-8-1-19,-3-9 2,-9-1 1,-5-7-3,-6-6-5,-7-7-46,-5-8-117,-7-7-114,-5-4-82</inkml:trace>
  <inkml:trace contextRef="#ctx0" brushRef="#br0" timeOffset="143983.172">1110 6114 1118,'-29'60'123,"-5"15"-39,-3 9 5,-6 11-30,-7 6-16,-6 6-20,0 2-19,1-5-4,7-17-5,10-19 2,11-25-8,24-36 15,14-30-114,42-52-131,20-27 7,24-16-151</inkml:trace>
  <inkml:trace contextRef="#ctx0" brushRef="#br0" timeOffset="144915.2992">3871 5913 713,'0'-8'82,"-6"5"4,4 1 20,2 1-2,0 1-36,0 0-40,0 1-19,14 19-6,9 10 12,6 15 49,10 12-3,5 8-1,3 7-25,1 0-6,1-2-10,-5-6-11,-3-6-1,-6-9-1,-6-11-6,-5-8 1,-7-12-1,-2-11-34,-2-7-55,-3-7 11,1-22 28,-1-10 29,-4-4 15,5-4 5,-7 1 2,-1 3-1,0 6 0,-2 6 3,1 4-1,-2 10-1,0 2 5,1 8 6,-1 3 13,2 3 6,-2 1 3,1 0-9,-1 0-7,0 0 10,0 0 20,0 0-1,0 0 13,-3 18 20,-16 23 6,-9 26-10,-15 26-74,-7 22-4,-8 19-1,-3 6 3,6-8-9,10-15-18,10-15-7,12-23-20,9-17-36,6-19-84,-1-21-126,1-15-228</inkml:trace>
  <inkml:trace contextRef="#ctx0" brushRef="#br0" timeOffset="146498.7535">986 8195 820,'0'0'123,"0"0"-40,0 0-3,0 0-25,0 0-22,2 0-9,1 16-2,1 15 6,1 16 23,1 17 0,0 19-2,-3 14-18,-3 8-21,0 5-1,0-3-4,0-7-5,0-16 3,-3-18-2,1-20-17,2-20-37,0-19-22,-2-10-56,-1-33-58,-2-15 56,0-13-54,-2-14-119</inkml:trace>
  <inkml:trace contextRef="#ctx0" brushRef="#br0" timeOffset="146894.7699">964 8250 487,'0'-45'109,"0"7"-10,0 7-36,4 5 15,5 4-18,7 2-14,6 5-4,5-1-7,7 2 8,10-1-25,5 1 8,1 2 63,4 4-48,-5 0-42,0 4 4,-7 4 1,-5 0-2,-6 7 6,-7 10 2,-2 5 23,-4 5-3,-4 2 11,-3 2 10,-5 1-24,-1-3-2,-5 0-4,0-3-5,-5 3 0,-14 1 5,-11 1 4,-11 0-3,-8 2-16,-7-3-2,-3-5-6,3-5 3,5-4-3,14-4 0,9-7-15,11-2-36,12-3-48,5 0-92,11 0-227,14 0-113</inkml:trace>
  <inkml:trace contextRef="#ctx0" brushRef="#br0" timeOffset="147202.7174">1693 8518 882,'-5'27'147,"-7"6"-45,-2 14-43,-2 9-24,-1 11-21,3-1 0,4-6 12,5-9-14,5-8-8,5-13-1,18-15-13,10-15-3,10-6 4,4-25 14,3-16 36,-4-6-2,-9-5-21,-11 4-16,-11 6-15,-12 3-48,-3 10-82,-3 0-125,-7 3-250</inkml:trace>
  <inkml:trace contextRef="#ctx0" brushRef="#br0" timeOffset="147402.3447">2129 8424 1351,'5'32'120,"-2"13"-14,3 11-36,-2 15-38,-2 5-25,-1 2-4,-1 0-1,0 0-6,0-4-24,0-11-66,-7-12-89,-7-20-140,0-14-127</inkml:trace>
  <inkml:trace contextRef="#ctx0" brushRef="#br0" timeOffset="147555.5298">2049 8679 1195,'18'-10'142,"10"9"-48,9 1-27,8 5-21,10 12-31,8 5-12,11-4-108,1-6-235,1-10-125</inkml:trace>
  <inkml:trace contextRef="#ctx0" brushRef="#br0" timeOffset="148078.6753">2863 8782 773,'-10'-9'109,"6"3"18,1 3 2,3 3-37,0 0-46,3 11-24,8 13-12,7 6 18,3 6 9,5 3-1,1-2-1,5-7-19,4-9-11,3-16-5,4-5-2,-1-21-3,3-18-50,-2-9-96,-7-3-39,-6 4 160,-8 10 31,-8 11 3,-5 13 64,-9 11 135,0 2-1,-16 31-37,-9 22-80,-9 17-59,-7 24-19,-2 12-4,-2 11-3,4-6-2,4-7 2,8-22-12,9-19-20,6-21-18,14-25-7,0-17-124,22-24-221,5-23-5</inkml:trace>
  <inkml:trace contextRef="#ctx0" brushRef="#br0" timeOffset="148539.1063">4084 8617 968,'3'11'156,"-2"17"-20,2 13-73,-2 13-31,-1 9-16,0 9-12,0-3-7,0-11-33,-1-17-137,-3-25-143,4-16-114</inkml:trace>
  <inkml:trace contextRef="#ctx0" brushRef="#br0" timeOffset="148667.402">4187 8233 1063,'0'-19'144,"0"7"-64,0 12-74,8 0-10,2 16-131,7 9-123,2 2-154</inkml:trace>
  <inkml:trace contextRef="#ctx0" brushRef="#br0" timeOffset="148958.6046">4478 8698 1124,'-1'41'168,"-8"2"-80,-2 6-4,0-2-54,-3 1-20,0-3-7,3-9-1,3-9 1,1-10-3,7-17-5,0-3-23,13-35-4,9-8 31,10-17 2,7-3 16,6-5 11,3 11-7,-3 15 22,-4 21-28,-3 24-15,-7 18 3,-4 41 4,-11 20-18,-5 16-109,-4-3-83,-4-14-115,-3-28-232</inkml:trace>
  <inkml:trace contextRef="#ctx0" brushRef="#br0" timeOffset="149323.1712">5700 8320 802,'-2'-12'81,"2"5"-1,0 7 14,-2 0 79,0 36-23,-1 19-11,0 17-84,-2 14-18,-1 13-18,2 0-7,1-7-12,1-17-4,2-17-40,0-24-62,0-34-71,0-12-215,0-34-166</inkml:trace>
  <inkml:trace contextRef="#ctx0" brushRef="#br0" timeOffset="149482.9602">5539 8361 1384,'21'-6'7,"13"-2"-8,14-7 9,14-2 3,13-8-7,6-5-9,-6-9-90,-10-4-156,-14-7-162</inkml:trace>
  <inkml:trace contextRef="#ctx0" brushRef="#br0" timeOffset="150086.9074">6122 7860 1262,'0'58'65,"0"14"8,0 17 2,3 10-26,0 1-7,-3-2-16,0-6 1,-3-10-11,-5-17-8,2-16-4,-1-18-4,4-16 1,3-15-16,0-21-53,10-23 14,7-17 53,9-12-2,4-10 5,8 4-2,-1 11 17,-2 18 7,-3 22-15,-5 28-7,-6 28 1,-8 37 20,-1 15-10,0 14-13,-1-1-10,2-7-35,6-19-43,4-16-27,4-16-1,5-14-26,0-13-25,1-8-77,-1 0-47,-3-5 45,-2-7 179,1-3 144,2-2 111,-2-5 28,1-7-3,-1-7-34,-3-8-69,-5-6-2,-9-8-13,-8-3-55,-3-1-9,-3 6 20,-13 10 11,-3 10-9,-2 16 18,-2 18 24,1 4-29,2 34-41,2 11-20,8 15-12,7 7-2,3 5-1,18-4-3,9-9-11,10-6-15,1-16-49,7-15-62,-4-21-58,-4-3-85,-5-32-159</inkml:trace>
  <inkml:trace contextRef="#ctx0" brushRef="#br0" timeOffset="150235.0677">7067 8451 1299,'0'5'108,"0"18"-25,7 4-70,6 10-16,8 4-4,3 0-47,6-5-80,-2-11-63,2-7-75,-5-10-183</inkml:trace>
  <inkml:trace contextRef="#ctx0" brushRef="#br0" timeOffset="150419.2735">7386 8486 1229,'-34'49'126,"-7"15"-34,-7 16-16,-1 11-56,1 5-19,8-5-6,10-6-22,13-13-44,7-20-105,8-25-202</inkml:trace>
  <inkml:trace contextRef="#ctx0" brushRef="#br0" timeOffset="151646.9292">7335 7528 727,'0'0'116,"0"26"-2,0 15-45,0 14-16,0 12 9,0 15 19,-3 6-19,-7 5-19,-5 3-9,-2 6-10,-2-2 7,0-5-11,3-8 6,4-9-18,3-18-4,5-17-1,2-16-4,2-12-5,0-8-1,0-7-12,0 0-29,6-19 26,3-8 18,6-7 9,2-7-3,6-2-2,2-1 0,6 5-2,3 3 3,-2 10-2,-1 6 1,-3 10 0,-1 10-1,-5 0-3,-1 27 5,-4 14 5,-1 8 0,-2 9 0,-3 5-3,-5 0-5,-6 0 6,0 0 0,-10-5 9,-15-5 26,-12-2 9,-10-10-7,-8-15-4,-8-9-22,3-14-2,2-3-12,5-14-3,8-9-5,12-3-32,10-3-47,11 0-14,12 0-27,9 2-111,24 3 1,14 0-43</inkml:trace>
  <inkml:trace contextRef="#ctx0" brushRef="#br0" timeOffset="151962.8256">8122 8403 890,'-31'-5'232,"-9"5"-68,-12 6-63,-5 26-28,-6 14-51,4 17-19,6 15-8,16 3 0,20 2-1,17-8 1,18-9-8,32-21-1,12-24 0,12-21 9,1-6 4,-3-33-1,-12-12 0,-18-9 6,-12-3-4,-17 1 0,-13 8-19,0 5-22,-15 13-41,-3 7-106,-4 15-117,3 9-169</inkml:trace>
  <inkml:trace contextRef="#ctx0" brushRef="#br0" timeOffset="152158.9596">8339 8507 901,'15'38'191,"7"10"-57,0 14-67,7 7-18,5 1-36,-1-4-8,5-9-8,0-10 4,3-17-46,-3-12-89,-5-17-101,-7-1-220</inkml:trace>
  <inkml:trace contextRef="#ctx0" brushRef="#br0" timeOffset="152339.3848">8688 8533 1275,'-56'37'108,"-7"13"-60,-6 11-35,-3 14-14,6 5 2,7-8-2,12-7-24,19-14-43,15-14-48,13-19-132,5-15-279</inkml:trace>
  <inkml:trace contextRef="#ctx0" brushRef="#br0" timeOffset="152862.6572">9622 8761 806,'-4'-5'85,"1"3"36,1 2 17,-2 16-34,-1 20-45,-1 15-40,-3 15-21,-1 9 9,2 0-2,-2-8 14,5-17-9,0-15-5,5-19 0,0-16 10,8-26-23,14-35-2,9-23 17,6-13 4,7-14 0,0 7 5,-3 13-3,-7 23-1,-6 23-1,-7 26 5,-6 19-6,-4 34-6,-5 29 24,-1 22-15,0 24-9,-2 14 2,-1-4-7,4-6-3,9-13-18,7-21-87,7-25-127,4-30-192</inkml:trace>
  <inkml:trace contextRef="#ctx0" brushRef="#br0" timeOffset="153194.8068">10349 8818 1227,'-64'35'134,"-2"13"-17,3 10-80,10 5-21,11-3-4,18-4-5,18-13-2,9-18-8,27-20-11,19-10-1,12-32-3,7-23 13,3-17 2,-4-4 3,-8-3-7,-12 14 4,-13 13 5,-12 21-4,-13 18 0,-9 18 10,0 30 45,-12 24-32,-3 18-22,2 15-11,4 8-29,7-5-28,2-15-112,14-17-160,10-27-63</inkml:trace>
  <inkml:trace contextRef="#ctx0" brushRef="#br0" timeOffset="153702.5989">10783 8843 1139,'-26'46'80,"1"16"-43,7 3-25,2 4-8,8-1-5,7-15 3,1-17-3,4-17 1,14-19-8,6-14-9,7-32-9,1-16 17,2-12 10,2-3-2,-6 0 1,-1 11 20,-9 12-6,-3 17 4,-5 17 20,-10 20-23,-2 5 20,0 38 47,-10 11-75,-2 11-4,3 5-3,4-9 2,5-11-2,0-15-3,14-21-5,13-14-5,4-25 0,7-25 10,5-12 0,-3-12 6,0-2-3,-5 7 1,-4 11 2,-9 17 7,-9 26-2,-9 15-6,-4 34 13,-2 34-7,-13 17-9,-1 19-5,4 0-14,8-6 5,4-12-1,16-14-10,18-21-41,14-22-46,5-19-88,7-10-57,-2-26-76</inkml:trace>
  <inkml:trace contextRef="#ctx0" brushRef="#br0" timeOffset="153926.5188">11680 9153 604,'10'-32'243,"-5"5"-52,0 1-42,-5 0-44,0-6-37,0-2-37,-3-1-7,-4 4-18,-1 7-4,-3 7 2,-1 17 7,-3 7 8,0 25-11,0 15-9,6 10-1,5 4 3,4 2-3,11-9 2,13-7-8,11-16-4,6-18-28,3-13-90,-2-10-110,-4-32-104</inkml:trace>
  <inkml:trace contextRef="#ctx0" brushRef="#br0" timeOffset="154279.0872">11995 8581 984,'0'3'152,"0"27"-58,10 15-80,2 12-15,5 12-1,7 3 0,1 3 2,0-9 1,-2-11-1,-2-16-3,-2-10-1,-6-17 1,-5-12-41,0-7-50,-8-25 26,0-8 22,-8-10 5,-8 2 23,-9 3 17,-5 12 9,-5 15 86,-5 18 29,-1 17-32,2 26-48,4 15-8,11 8-3,17 7 23,7-4-14,27-11-18,19-9-18,15-16-9,7-19-24,1-14-125,-4-9-205,-7-27-472</inkml:trace>
  <inkml:trace contextRef="#ctx0" brushRef="#br0" timeOffset="154847.036">13639 8664 1224,'-4'0'110,"4"0"-7,13 14-75,22 18-37,13 11 14,14 13 39,14 11 18,12 6-15,0 2-17,0 2-13,-4 2 3,-10-3-19,-7 2 4,-14-10-5,-10-10-10,-14-15-9,-10-14-41,-7-21-70,-7-8-78,-5-26-137,0-14-32</inkml:trace>
  <inkml:trace contextRef="#ctx0" brushRef="#br0" timeOffset="155115.0193">14402 8719 866,'-13'-9'168,"-1"4"15,-9 5-53,-9 0-24,-10 23-28,-12 13-40,-10 14 29,-10 14-24,-5 14-6,-2 5-3,1 7-27,6-1-5,9-4-8,13-15-42,11-12-33,16-20-23,13-21-69,11-17-103,1-17-243</inkml:trace>
  <inkml:trace contextRef="#ctx0" brushRef="#br0" timeOffset="211094.282">450 11532 239,'-3'8'50,"1"0"7,-1-2-12,1 0 35,-1-4-7,3 1-28,0-3-3,-1 0 10,1 0-4,0 0 4,0 0-7,0 0 0,0 0-5,0 0-9,0-8-11,10-13 41,5-9 40,5-15-30,5-13-25,5-16-14,5-13-4,7-9-11,2-11-1,5-3-1,0 5-6,-4 7 3,-7 16-6,-7 20 1,-9 19 7,-11 19-4,-5 12 5,-4 10 58,-2 2-24,0 25-33,0 16-16,0 15-5,0 22 14,-3 13-7,-1 7 0,-1-4 4,2-5-6,2-8-5,1-18 5,0-12-2,0-18 0,0-11-2,3-13-8,8-9-8,5-28-4,12-38 21,8-29 12,12-25-4,9-21 7,3-6 14,0 14-24,-9 26 6,-15 32-7,-8 27 0,-14 26 0,-7 22 1,-7 26 9,0 27-7,-6 18 16,-2 16 12,-1 18-7,1 3 1,3-1-13,5-1-7,0-5-1,4-5-13,12-10 6,6-13-91,2-16-100,2-18-166,6-15-156</inkml:trace>
  <inkml:trace contextRef="#ctx0" brushRef="#br0" timeOffset="211486.3788">1757 11118 1042,'0'0'76,"0"0"17,1 0-25,2 0-56,7 0-24,0 0-1,4 0 14,3-8 2,1-8 3,2-10 0,-4-3 4,-5-13 1,-2-2-7,-7-3 0,-2 5 3,0 5-4,-17 8 5,-5 14 14,-10 15 60,-7 9-32,-7 30-11,-5 19-20,3 10-16,3 10 39,11-3-19,16 0 11,14-7-16,4-8-25,25-9 1,11-8 2,10-11-2,6-16-52,7-16-32,0-7-103,-4-23-111,-8-12-110</inkml:trace>
  <inkml:trace contextRef="#ctx0" brushRef="#br0" timeOffset="211682.0804">2092 10909 1270,'0'0'140,"0"1"-53,5 18-33,3 9-51,-1 18-6,3 8 16,-4 19-7,-2 2 1,-4 4-3,0 1-5,-10-8-71,-9-11-135,-8-22-239</inkml:trace>
  <inkml:trace contextRef="#ctx0" brushRef="#br0" timeOffset="211874.8191">1929 10969 1385,'0'0'146,"5"0"-54,4 0-67,6 0-26,10-1-1,3-2 7,7-2-3,3-5-16,0-5-120,-1-6-82,-4-14-146,-2-5-285</inkml:trace>
  <inkml:trace contextRef="#ctx0" brushRef="#br0" timeOffset="212250.6902">2288 10456 1189,'0'0'69,"0"22"-34,12 18-37,-2 17 38,2 18-3,-2 19-8,-6 10 9,-4 5-7,0-2-1,-7-6-12,-3-13-8,0-20 1,5-18-7,-1-21-1,6-19-1,0-13-12,17-35-32,5-14 29,5-12 25,4-9-6,-1 3 31,-6 12 14,-6 17 7,-8 15-28,-3 13-6,-5 13 2,0 21 7,1 26-16,4 13-11,3 11 1,7 13-2,8 0-9,9-13-108,7-16-75,3-18-84,4-18-103,1-19-297</inkml:trace>
  <inkml:trace contextRef="#ctx0" brushRef="#br0" timeOffset="212506.4183">2863 11190 1198,'-44'24'133,"-2"17"-81,0 18-15,8 9-29,9 1-7,15-5-5,14-10-1,16-19-6,24-22 3,15-13 4,8-33 2,1-18 4,-6-11 5,-12-6-4,-14 2 6,-16 9-5,-13 9 6,-3 9-2,-5 9-8,-9 2-29,1 7-156,3 1-159,5-3-484</inkml:trace>
  <inkml:trace contextRef="#ctx0" brushRef="#br0" timeOffset="212918.7757">3405 10507 1178,'-12'32'193,"3"14"-130,3 17-36,1 14-2,5 13-14,0 5-6,2 8-4,6 2-2,-1-2-4,1-11-2,-1-15-26,-2-16-5,2-21 2,-1-21-20,-3-19-35,0-8 6,-3-26 44,-3-9 44,-13-9 6,-8 0 4,-6 7 36,-4 12 55,-3 16 17,-4 17-19,2 12-19,5 19-63,6 11-21,10 3-5,10 2 5,8-3-10,18-4-5,17-5 4,11-6 0,11-8-72,8-9-21,-5-12-62,1 0-77,-1-18-167</inkml:trace>
  <inkml:trace contextRef="#ctx0" brushRef="#br0" timeOffset="213253.8196">3978 11122 1298,'-34'5'120,"0"7"-47,5 3-70,1 2-3,6 2-3,8-2-2,7 2-12,7 5-2,5 2-18,17 2-20,12 3 16,7 1-5,1-1-2,-2 2 10,-8-6 27,-7 0 5,-13 3 6,-12 3 7,-4 3 81,-21 3 22,-8 2-53,-7-7-2,1-4-23,0-7-16,5-9-11,4-10-15,0-4-94,4-6-200,0-15-693</inkml:trace>
  <inkml:trace contextRef="#ctx0" brushRef="#br0" timeOffset="231770.3065">5187 11352 825,'-7'5'155,"5"2"-31,2-2-77,2 5-38,15-3-11,9 3 11,11-5 16,14-2 19,13-3 23,10 0 12,13-8 18,15-5-29,11 1-17,6 5-32,1 0-14,1 2-6,-10-3 1,-10-1-59,-20-3-160,-21 0-194,-49-5-331</inkml:trace>
  <inkml:trace contextRef="#ctx0" brushRef="#br0" timeOffset="232342.3131">7318 10365 974,'2'36'76,"-2"22"30,0 22 7,0 21-29,0 23-37,0 9 13,-8 11 1,0-3-5,3-6-29,0-10-10,2-17-1,2-26-11,1-21-5,0-23 0,0-18-4,0-20-26,0-19-49,-1-20 20,-11-10 61,-6-9-3,-9 1-1,-7 6 8,-12 13 2,-5 20 8,-9 18 33,-2 13 4,-2 32-25,5 14-19,9 6 1,13-2-3,17-3 28,18-9-11,8-14-29,28-8-1,17-7 0,14-11-5,11-11-19,7 0-92,4-22-110,-4-4-95,-6 2-134</inkml:trace>
  <inkml:trace contextRef="#ctx0" brushRef="#br0" timeOffset="232650.4831">7539 11802 957,'15'1'25,"11"-1"52,11 0-30,9-3-26,6-19 82,2-10-53,-1-7-34,-5-12 12,-10-1-11,-14-8-4,-13 5 11,-11 0-4,-1 7 24,-26 13 36,-8 10-7,-7 20-25,-5 5-1,-3 32-36,3 25-9,5 18-2,12 12 0,11 8-6,14 1 1,8-6 2,26-13-2,16-16-4,19-22-17,12-23-80,12-16-40,5-39-92,2-30-91,-3-21-203</inkml:trace>
  <inkml:trace contextRef="#ctx0" brushRef="#br0" timeOffset="232926.6233">8456 10582 1057,'-31'-31'134,"-1"2"-47,0 10-41,-2 6-21,0 13 14,0 2-20,0 33 4,-1 23 2,1 22-19,4 22-6,2 24 5,6 16 4,3 13 5,7 2-3,5 2 0,7-9-5,1-13-5,16-23-6,4-25-87,5-31-141,-4-29-161,-7-29-327</inkml:trace>
  <inkml:trace contextRef="#ctx0" brushRef="#br0" timeOffset="233094.6892">8088 11509 1121,'10'0'63,"12"6"-20,7 11 12,13 4-19,9 1-31,5 1-5,0 0-43,-3-4-124,-6-2-225</inkml:trace>
  <inkml:trace contextRef="#ctx0" brushRef="#br0" timeOffset="233262.8265">8628 11682 1331,'-14'37'114,"1"15"-36,-2 9-58,2 3-22,6-4-4,5-6-51,2-17-47,0-18-56,9-19-124,1-8-151</inkml:trace>
  <inkml:trace contextRef="#ctx0" brushRef="#br0" timeOffset="233641.8619">8782 11343 1172,'5'0'96,"2"21"-58,6 11-31,0 14 0,2 14-4,-4 13 0,-3 11 2,-6 4-1,-2 3 5,0-7 12,-4-13 14,-3-17-2,0-16-8,4-21 6,3-17-31,7-33-13,20-29 5,15-20 24,9-14 38,9-11 54,1 10-43,-2 15-11,-13 24-26,-13 19-27,-11 29 0,-9 17-1,-8 40 3,-5 20 0,0 16-6,1 12-29,4 0-48,8-9-77,6-11-27,9-12-24,2-20-93,1-20-154</inkml:trace>
  <inkml:trace contextRef="#ctx0" brushRef="#br0" timeOffset="233913.7817">9524 11953 890,'15'-24'147,"5"-4"-54,0-4-26,-1 2-29,-2-3-17,-2 0-1,-7-1 11,-7-4 42,-1 2-11,-10 0-16,-16 4-4,-14 11 14,-11 14-6,-9 7-26,-9 27 1,1 21 23,7 12 20,10 9-25,17-1 9,19 4-25,15-9-28,29-8-1,23-11-12,16-13-71,5-11-107,-7-16-189,-13-4-275</inkml:trace>
  <inkml:trace contextRef="#ctx0" brushRef="#br0" timeOffset="234538.2455">5711 13399 762,'-36'29'49,"6"-4"52,7-6-28,7-5 10,6-6 10,5-2 1,5-3-46,3-2-42,18 2-10,15 3 6,17 0 68,28 5 11,18 0 3,16 2-8,8-1-25,5 2-22,-1-6-21,-10-3-3,-10-5-2,-14-3-48,-17-21-160,-21-8-142,-17-9-281</inkml:trace>
  <inkml:trace contextRef="#ctx0" brushRef="#br0" timeOffset="234946.1128">7356 13164 894,'0'0'152,"0"0"-13,0 6-36,0 15-46,-4 18-30,-5 15-25,5 17-4,0 12 4,4 9-1,0-5 0,21-5 2,9-14-2,12-22 6,13-25-7,14-21-1,9-31 7,5-38 39,-2-24-15,-9-18-3,-10-11-24,-15 8-2,-13 11-21,-13 20-74,-12 26-78,-9 22-71,0 24-139</inkml:trace>
  <inkml:trace contextRef="#ctx0" brushRef="#br0" timeOffset="235329.574">8540 12995 1107,'-50'0'108,"-5"10"-9,-3 14-61,3 5-6,7 5 2,9 4 27,12-1-44,13 3-5,14-1-9,7 0-8,24 2-8,14-2 3,10 3-4,6-2-13,-2 1 8,-8-2 9,-9 0 7,-11 0 4,-10 0 3,-11 4 1,-10 0 13,-6 6 16,-26 5-7,-15 1-23,-13 0-4,-9-6-10,1-9-52,6-20-23,14-20-39,23-5-96,22-34-130,4-9-154</inkml:trace>
  <inkml:trace contextRef="#ctx0" brushRef="#br0" timeOffset="235669.875">8904 13605 1089,'17'0'60,"8"-12"12,11-13-21,7-9-27,1-14-1,-1-9-8,-3-9-10,-11 0-6,-12 6 2,-10 5-2,-7 13 3,-15 18 4,-19 15 21,-10 11 57,-9 34-63,-3 17-14,1 17 0,10 5 3,18 4 15,18 0 6,15-4-1,37-3-27,25-7-4,28-6 4,22-12 2,21-20-10,12-19-74,0-16-46,-7-35-159,-16-30-173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20:14:40.15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1115 528 753,'4'0'154,"2"0"-19,0 3-11,2 15-22,0 15-19,2 16 15,0 19-4,-6 17-44,1 16-18,-5 7-11,0 1-2,0-2-17,-5-11-4,-2-13 5,2-20-6,0-16 2,2-19 3,-1-17-13,-1-11-12,-3-16-3,-4-22-6,-2-6 27,-6-5-10,-6-2 12,-2 10 5,-6 15 9,-9 23 32,-6 9-3,-9 34-22,-1 18-9,3 7-1,8 3 9,13-3 23,16-6-10,15-9-24,4-4-11,25-2 6,9 0-6,11-1 3,1-6 4,7-7-20,-1-12-69,1-12-63,-2-6-137,-4-30 54,-6-15-105,-2-9-175</inkml:trace>
  <inkml:trace contextRef="#ctx0" brushRef="#br0" timeOffset="295.7542">1252 1630 909,'19'9'72,"10"-1"-6,6-1-21,1-5-18,3-2 43,-6 0-31,0-9 14,-11-5-41,-5-4 5,-13-8 16,-4-5 12,0-4 43,-11-1-58,-6 2-12,-5 7-12,-4 13 15,-4 14 12,0 19-7,-2 21-19,1 13-8,6 10-1,11 4 0,12-2-1,2-7-5,29-8-5,13-10 1,16-22-63,11-16-69,8-10-158,9-38-304</inkml:trace>
  <inkml:trace contextRef="#ctx0" brushRef="#br0" timeOffset="559.0095">2027 822 1223,'-32'-8'142,"1"8"-29,2 0-48,-1 20-11,2 21-21,3 18-12,-2 17-10,0 19 4,0 12 9,3 8-15,2 4-2,2-1-4,6-9-10,4-14-5,5-13-46,3-23-57,2-21-57,0-25-51,-5-13-165,-1-21-331</inkml:trace>
  <inkml:trace contextRef="#ctx0" brushRef="#br0" timeOffset="704.2695">1633 1581 825,'11'-12'150,"12"7"-31,8 2-37,10 3-1,12 0-46,9 16-23,6 5-9,-2 1-20,-7 0-110,-9-5-253,-10-5-374</inkml:trace>
  <inkml:trace contextRef="#ctx0" brushRef="#br0" timeOffset="871.6454">2215 1569 1328,'0'27'86,"0"12"-41,-5 11-41,0 11-6,5 2-1,0-8-18,0-13-75,2-18-53,9-24-127,0-12-104,3-33 10</inkml:trace>
  <inkml:trace contextRef="#ctx0" brushRef="#br0" timeOffset="1179.7338">2312 1470 468,'1'-17'187,"1"10"-50,-1 7-42,3 0-23,1 22-44,2 12 1,-2 7-15,2 12 3,-2 2-6,-3 4 21,-2-6 36,0-10-29,0-9-15,0-12 1,5-20-25,6-9-17,3-32-7,7-12 23,4-11 11,1-4 19,-2 4 39,0 11 6,-8 14-23,-4 12-35,-5 19-14,-1 6-2,-2 29-9,-3 17-15,3 10-18,1 9-62,-1 4-22,-1-5-61,1-13-135</inkml:trace>
  <inkml:trace contextRef="#ctx0" brushRef="#br0" timeOffset="1347.5552">2910 1498 1227,'0'28'168,"-5"17"-83,-6 11-69,0 15-15,-1 5-4,4-8-93,3-16-215,5-21-192</inkml:trace>
  <inkml:trace contextRef="#ctx0" brushRef="#br0" timeOffset="1704.1095">3050 1201 979,'4'0'106,"3"25"-54,0 10-49,2 9-12,6 10-48,-2 6-24,-1-4 4,-4-3-39,-4-2 74,-2-6 50,-2-10 25,0-6 22,0-10 33,0-12-62,0-7-23,5-3-14,3-23-2,1-7 9,4-4 7,-2-2-10,0 2-1,-2 10 7,-4 9 1,0 10 13,-2 8 40,-1 27 49,1 20-20,-3 17-17,1 10-28,2 5-28,0-1-8,4-9-28,3-17-165,5-18-267</inkml:trace>
  <inkml:trace contextRef="#ctx0" brushRef="#br0" timeOffset="2347.0052">3895 1978 758,'13'-30'57,"8"-19"35,8-11-18,6-9-38,6-3 16,2 4-37,-3 11 12,-6 19 6,-9 16-28,-6 22-10,-9 17 12,-10 34 44,0 16 12,-3 11-35,-7 5 0,1-11-5,2-14-1,5-19-16,2-18-8,6-21-9,16-12-14,12-33-13,10-21 27,15-18 8,8-10 24,5-6 7,0 8-8,-3 15-1,-11 21-1,-12 27-9,-14 29-9,-15 25 4,-14 45 16,-3 26 23,-12 19-6,-7 12-23,2-6-5,7-14-7,10-20-3,8-24-42,18-33-135,8-24-203,8-10-106</inkml:trace>
  <inkml:trace contextRef="#ctx0" brushRef="#br0" timeOffset="2607.3629">5117 1814 908,'8'-10'176,"3"-8"-48,6-9-48,0-9-14,3-6-18,-6-7-28,-1 1 8,-8 3-14,-5 8 10,-10 10 27,-12 16 20,-11 11-30,-2 22-9,-4 27-6,5 19-25,8 13 1,13 6 0,13-1-7,14-7 0,22-15-9,12-18-75,7-24-92,5-22-99,-5-16-137</inkml:trace>
  <inkml:trace contextRef="#ctx0" brushRef="#br0" timeOffset="2783.5419">5518 1392 1038,'0'0'268,"-4"27"-100,-6 22-102,0 20-58,-3 17 13,0 14 7,1 8-11,-2-2-9,0-8-5,1-7-11,0-19-63,1-26-167,0-28-230</inkml:trace>
  <inkml:trace contextRef="#ctx0" brushRef="#br0" timeOffset="2936.1243">5380 1557 1261,'0'-17'66,"7"0"24,7-5-60,10-4-30,8-3-9,5-7-67,3-6-86,0-3-176,-3-6-394</inkml:trace>
  <inkml:trace contextRef="#ctx0" brushRef="#br0" timeOffset="3278.9351">5690 987 1231,'-6'65'85,"2"18"-1,1 20-19,3 13-40,-2 7-13,-1 1 4,-1-6 7,-1-16 6,0-15-5,0-24-18,3-20-6,2-23 2,0-20-9,0-36-48,14-26-14,5-17 65,5-13 3,3-2 6,-3 11 29,-3 21 1,-4 21-21,-5 27-10,-5 23 17,-4 45 19,-1 26-22,0 18-5,5 17-9,5 4 4,9-14-26,13-17-37,14-25-94,8-29-54,6-31-106,2-15-145</inkml:trace>
  <inkml:trace contextRef="#ctx0" brushRef="#br0" timeOffset="3527.7005">6225 1613 1134,'-63'74'67,"5"10"12,19 3-30,20-6-36,19-13 3,24-22-15,27-25-1,12-21-6,11-21 10,-2-30 4,-5-18-2,-11-12-3,-13-3 2,-17 1-4,-13 7-17,-13 9 0,0 8-18,-5 10-46,-8 0-76,7 6-54,3 0-97</inkml:trace>
  <inkml:trace contextRef="#ctx0" brushRef="#br0" timeOffset="3915.6836">6933 949 1216,'-3'59'129,"-6"16"-12,3 13-32,2 13-59,0 3-20,3-3-5,1-3 2,0-9-5,0-10 6,0-16-6,5-14-2,2-15-9,1-15-33,1-19-66,-3-5-3,-2-23 10,-4-10 45,-3-3 45,-15 0 12,-10 8 36,-10 16 35,-11 17 0,-8 5-23,-8 33 28,0 14-25,7 6 2,8 5 20,21-4 12,23-5-16,18-11-54,42-8-15,23-10 3,22-14-6,10-11-74,-1-5-159,-11-20-224</inkml:trace>
  <inkml:trace contextRef="#ctx0" brushRef="#br0" timeOffset="4271.5526">7289 1636 1100,'-41'0'67,"0"16"-18,4 8-26,10 5-2,9 7-16,17 3-1,5 2-1,24 0-8,12 2-9,7-1 6,4-2-33,-4 2-30,-6-3 0,-10 2 26,-13-4 30,-11-2 17,-7-1 55,-10-1 81,-15-1-21,-14-7-10,-8-3-32,-4-5-49,-4-2-26,0-9-30,0-4-100,6-2-106,1 0-277</inkml:trace>
  <inkml:trace contextRef="#ctx0" brushRef="#br0" timeOffset="11907.8999">2008 4292 604,'0'0'66,"-1"0"65,-1 0-6,2 0-36,0 0 1,0 0 1,0 0-20,0 0-17,0 0-14,0 1-11,3 2-10,5 0 0,8 0 12,6 1-6,7-1-3,6-1 13,10-2-11,10 0 23,10 0-30,9 0 5,5-7-3,4-4-4,2-2-7,-3-3 4,-3 4 5,-5 1-5,-1 1 8,-1 3-8,-3 4-1,1 3 3,0 0 3,-1 0-3,1 0-9,0 8 4,3 2-4,-2 0 5,0-1 7,-2 0-1,-2 0 0,-3-5-8,-7 0-3,-4-4 1,0 0-2,1 0-2,1 0 2,2 0 9,-3-2 6,2-1-1,-4 1-4,-4 1-10,1 1 5,-5 0-12,-2 0 4,-4 0 0,0 0 3,-1 4-3,1 1 7,3 0 3,3 1-7,5-2 8,2 0-10,2 1-2,3-1 0,-3-1 0,4-3 0,2 0 0,6 0 0,7 0 0,3 0 0,-3-5 0,-8 2 0,-8-1 0,-12 4 0,-13 0 0,-7 0 0,-7 0 0,-4 0 0,-4 0 0,0 0 0,-5 2 0,-1-2 0,-1 0 0,-2 0 0,2 0 0,-1 0 0,1 0-23,-2 0-58,-5-2-106,-14-10-153,-10-4-361</inkml:trace>
  <inkml:trace contextRef="#ctx0" brushRef="#br0" timeOffset="12836.0492">6232 3601 646,'-2'-19'106,"2"-1"-11,0-3-15,0 4-43,3-1 26,2 7-4,2 3-15,-3 4-5,0 6-4,-4 10 8,0 26-1,0 18-2,0 14-3,0 11-6,0 8-6,-5 0-15,-1-6 0,2-9 5,2-14-6,1-12-6,-2-15 0,3-13-4,0-12 0,0-6-6,3-19-6,8-17 6,2-15 14,5-11 0,3-7 1,-1-6-6,7-3 0,1 3-2,3 8-3,1 4 2,2 16 1,-3 8 6,-4 15-8,-4 10 2,-2 10 2,-2 4 4,1 0 10,2 17 7,1 8 22,2 15-11,1 10-27,-1 17 13,-4 12 7,-2 8-16,-4 4-1,-1-1-9,0-3-3,-1-12 0,1-12-27,8-13-67,4-17-89,2-14-73,7-18-136,2-1-288</inkml:trace>
  <inkml:trace contextRef="#ctx0" brushRef="#br0" timeOffset="13215.5651">7264 3646 1081,'-63'3'121,"-1"25"-41,0 13-38,8 9-30,11 12 4,15 0-13,16-5-3,14-6-3,15-13-1,23-16-13,20-17 7,11-8 3,7-29 6,-3-14 6,-2-11 5,-9-2-4,-17 8 26,-14 8 0,-14 15 8,-6 9 10,-9 19-16,-2 5 36,-7 30-30,-9 19-36,-3 13-1,0 8-1,2 1-10,7-6-14,6-11-48,4-17-46,10-16-40,13-19-150,6-7-118</inkml:trace>
  <inkml:trace contextRef="#ctx0" brushRef="#br0" timeOffset="13739.4589">7726 3771 1249,'-5'38'97,"-7"12"-81,-3 9-13,0 13 1,-1-3-6,2-11 1,4-13 1,3-15 2,5-17 0,2-13-7,5-16-22,12-23-19,12-16 29,5-10 18,9-8-2,5-4 1,4 2 0,-2 6 10,-3 12 2,-9 12-9,-9 15 0,-8 18-6,-10 12 4,-11 24 13,0 23 12,-11 13-1,-7 10-7,-3 7 13,-1-10-10,5-8-14,6-16 1,9-11 5,2-19-18,17-13-6,13-13-5,10-23 10,2-12 8,5-9 13,-2 0 7,-7 5 17,-11 12 20,-10 11-16,-7 16-39,-8 13 2,-2 20 22,-4 26-8,-10 13-18,0 14 5,4 4-14,3-4-19,7-10-36,4-13-54,16-17-104,7-21-140,5-12-73</inkml:trace>
  <inkml:trace contextRef="#ctx0" brushRef="#br0" timeOffset="14039.6716">8503 4088 772,'12'-1'176,"3"-1"4,5-4-80,5-2-32,3-9-23,1-7 17,2-7-7,-1-8-23,-5-9-17,-8-2-5,-6-1-6,-10 0-4,-1 11 2,-19 8-1,-12 19 9,-15 13 4,-4 24 9,-6 19-12,7 17-3,10 12 25,17 6 31,19 0-18,13 2-15,31-1-2,21-4-19,11-9-9,15-12-3,4-17-52,5-20-113,-4-17-190,2-12-369</inkml:trace>
  <inkml:trace contextRef="#ctx0" brushRef="#br0" timeOffset="14575.7442">9861 2813 828,'-12'0'146,"-6"0"15,-7 19-59,-12 17-58,-11 17-21,-11 20 5,-3 22 21,0 21 39,7 24-9,12 20-8,18 16-18,17 20-25,8 1-13,30-4-15,12-18-9,14-25-2,9-37-11,11-38-49,9-39-102,5-36-58,5-20-156</inkml:trace>
  <inkml:trace contextRef="#ctx0" brushRef="#br0" timeOffset="15359.8758">10607 4668 979,'-4'20'118,"4"-6"-33,31-5-56,24-3 4,15-6 61,23 0 9,18 0-14,18 0 1,8-7-37,10-3 12,13 1-6,4 1-10,-1-1-45,-5 6 4,-1 3 2,-4 0-15,-8 7 7,-2 13 3,7-4 33,4-3 39,5-6-53,5-7-5,7 0-6,1-13-7,0-3-6,2-3 0,-3 4 0,-9-1 0,-7-1 0,-6-7 0,-4 0 0,-9-5 0,-7-1 0,-5 0 0,-10 4 0,-14 3 0,-16 5 0,-18 9 0,-19 4 0,-16 2 0,-14 3 0,-7 0 0,-6 0 0,-4 0 0,0 0 0,0 0 0,0 0 0,0 0 0,0-10 0,-9-11-90,-13-10-97,-8-7-206,-1-12-389</inkml:trace>
  <inkml:trace contextRef="#ctx0" brushRef="#br0" timeOffset="16019.4764">16100 2338 775,'-7'-11'156,"2"1"-22,2 4-30,3 0-40,0 6-46,0 0-19,6 0 2,8 12 5,6 17 1,8 13 27,6 13 16,6 17 7,7 15-8,2 9 0,3 12-5,1 7-8,-5 4-14,-4 4 9,-7 3-6,-10 6 11,-10-1 3,-9 5-23,-8 6-6,-5 4-1,-12-2-7,-8-3-5,-3 3 5,-7-7-4,-2-11 0,-7-6-7,-7-12-5,-4-11-24,0-13-5,1-16 1,9-14-12,7-11-78,2-16-49,5-15-197</inkml:trace>
  <inkml:trace contextRef="#ctx0" brushRef="#br0" timeOffset="42259.2507">3636 5985 716,'0'1'54,"0"-1"-21,2 0-4,-2 0-13,1 2 0,-1-2 12,0 0 22,0 0 22,0 0 1,0 0-3,0-2 2,0-11-18,4-11-1,2-5 11,0-8-40,2-13-6,0-4-2,-1-12-7,3-6-1,0-8 5,0-9-4,0-3 2,1 3-8,-3 9 20,-1 15-15,-2 11-12,-4 18 19,-1 14 28,0 5-12,0 10-12,-1 0-11,-2 2-2,-1 2 3,1-1 1,1 4 0,-2 0 1,-3 0 6,-4 0-1,-2 0-8,-3 9-6,-3 4-4,-4 3 1,-1 7 0,-4 3-1,3 5-7,-5-4-7,10 1 8,1-8-4,7-8 8,7-5 3,2-7-5,3 0-3,0 0 2,0-4-1,0-19-1,8-10-1,5-10 7,5-11-5,1-6 4,4 4 2,-4 10 3,-2 5-2,-4 17 1,-6 10-3,-2 10 1,0 4 5,1 3 10,2 18 1,7 9 14,4 11 3,4 10-16,0 6-11,2 2-3,1 2-1,-1-1-14,0-5-117,-6-8-130,1-11-190</inkml:trace>
  <inkml:trace contextRef="#ctx0" brushRef="#br0" timeOffset="43063.6452">2495 6354 713,'0'0'153,"0"0"-7,0 0-11,0 0-42,0 9-30,0 14-16,0 12-16,0 10-8,3 11 1,2 5-12,2-5-6,1-5 1,4-11-14,2-11 0,5-11 0,2-14 0,4-4 0,3-27 3,5-16 5,0-13 2,1-4 4,-5-1-5,-7 13-3,-3 10 1,-8 18 0,-3 12-1,-3 8 2,1 20-2,0 18 2,-3 13 34,4 12-7,-3-2-2,2-3-11,2-7-9,7-17-12,3-16-3,7-18 3,8-9 0,6-30 7,-1-16 16,4-11 83,-1-9-71,-4-5-24,-3 3-4,-5 0-4,1 8-91,-8 6-96,-4 10-155,-7 13-230</inkml:trace>
  <inkml:trace contextRef="#ctx0" brushRef="#br0" timeOffset="43399.568">3365 6129 1138,'3'36'110,"2"12"26,-2 14-49,-1 8-43,-2 9-23,0 0-3,-5-7-11,-1-14 0,0-13-5,4-17-3,-1-13 0,3-11-3,0-4 2,0-14-6,12-18-4,3-11 15,5-7 6,0-2 7,-4 8 27,-2 11-8,-6 14-12,1 14-14,-1 5-7,1 32-1,1 17 3,0 12 2,5 12-27,2 2-112,7-10 18,5-19-164,11-22-73,6-24-111</inkml:trace>
  <inkml:trace contextRef="#ctx0" brushRef="#br0" timeOffset="43703.2646">3862 6459 977,'-26'-8'233,"-6"8"-53,-7 11-104,-2 23-38,0 8-18,4 3-12,13-4-1,10-5 17,14-14-1,4-13-37,27-9-7,9-21 13,3-16 6,5-7 6,-2-9-1,-12 5-5,-7 10 4,-13 13-3,-4 11 4,-10 14 7,0 6 15,0 31 6,-3 16-19,-5 13-13,4 6 4,4 3-32,0-12-46,10-18-46,10-20-117,1-20-114,3-7-264</inkml:trace>
  <inkml:trace contextRef="#ctx0" brushRef="#br0" timeOffset="43875.2413">4142 6386 817,'7'-34'191,"-3"13"-14,-2 14-53,-2 11 9,0 35-51,-9 18-44,-5 17-36,-1 11-5,0 6-16,1-14-80,7-17-61,3-18-41,4-27-135,0-15-281</inkml:trace>
  <inkml:trace contextRef="#ctx0" brushRef="#br0" timeOffset="44003.2082">4077 6499 1097,'5'-48'220,"8"5"-83,7 7-56,7 16-61,8 16-9,11 4-13,9 24-35,5 15-125,4 4-169,4-2-376</inkml:trace>
  <inkml:trace contextRef="#ctx0" brushRef="#br0" timeOffset="44227.2274">5032 6478 1217,'0'0'134,"3"12"13,-3 20-17,1 13-70,-1 12-41,0 14-13,0 4-8,0-8-59,-4-9-106,-1-15-69,1-23-149</inkml:trace>
  <inkml:trace contextRef="#ctx0" brushRef="#br0" timeOffset="44391.9331">5060 6200 1161,'0'-26'220,"0"17"-50,0 3-71,0 6-45,5 6-42,8 15-20,4 8-38,5 5-82,0 5-127,-1-3-197</inkml:trace>
  <inkml:trace contextRef="#ctx0" brushRef="#br0" timeOffset="44571.3342">5291 6303 889,'0'0'282,"0"21"-91,0 9-64,-7 15-74,1 13-16,-2 10-19,0 8-6,-1 5-18,-2-1-18,1-8-77,3-16-92,-1-19-63,1-24-98</inkml:trace>
  <inkml:trace contextRef="#ctx0" brushRef="#br0" timeOffset="44712.1363">5174 6499 1204,'1'-13'199,"11"5"-121,9 7-42,7 1-24,8 2-11,4 12-85,8-3-203,3-5-269</inkml:trace>
  <inkml:trace contextRef="#ctx0" brushRef="#br0" timeOffset="45523.215">2818 7621 860,'0'0'120,"0"0"24,0 0-32,0 10-23,0 19-26,-6 13-32,-1 17-22,-5 16-4,2 13-2,-2 3-3,4-5 2,0-9-13,6-22-51,2-19-70,0-27-79,6-13-160,6-37-280</inkml:trace>
  <inkml:trace contextRef="#ctx0" brushRef="#br0" timeOffset="45847.5795">2950 7179 830,'17'0'-3,"4"0"6,11 0 13,4 0 6,6 9 12,-1 4-5,-2 3 10,-7 6-5,-6 6-5,-11 8 15,-10 6 55,-5 2 10,-7-1-39,-15 0-16,-5-5 1,-5-3-21,-5-11-14,4-5-16,-2-4-5,7-6 2,2-4-2,8-4 0,5-1-25,6 0-44,7-3-57,0-7-143,12-3-77,10-4-256</inkml:trace>
  <inkml:trace contextRef="#ctx0" brushRef="#br0" timeOffset="46139.8438">3436 7516 912,'-1'30'115,"-9"9"-25,-3 9-51,-4 11-4,0 1-23,0-5-8,3-6 6,3-14-3,2-12 47,7-16-5,2-7-50,0-10-23,4-22-3,11-15 37,4-10 50,6-8-30,6-3 19,2 4-33,8 10-11,7 12-8,6 13-7,1 17-110,0 11-114,-4 1-151</inkml:trace>
  <inkml:trace contextRef="#ctx0" brushRef="#br0" timeOffset="46399.4075">3863 7474 1113,'-41'38'147,"5"10"-68,6 7-40,11 4-22,11-4-18,8-5-2,13-12-9,15-12 2,9-21-3,2-5 7,2-24 0,-1-15 7,-7-9 2,-7 0 5,-10-2 21,-6 5-20,-7 4-4,-3 7-2,0 3-19,0-1-102,0 4-119,0-2-199</inkml:trace>
  <inkml:trace contextRef="#ctx0" brushRef="#br0" timeOffset="46794.5931">4310 7020 1005,'0'51'130,"0"20"17,0 16-69,0 13-32,0 3-18,0-7 2,0-4-15,0-16-9,2-15-3,2-18-2,1-16-6,-1-15-62,-3-12-62,-1-23-49,0-14 69,0-10 87,-10-5 17,-8-1 7,-4 8 18,-4 11 61,1 11 39,-5 15 30,0 8-40,1 25-9,0 18-58,5 15-26,4 10-8,10 2 4,10 1-10,0-9 1,17-9-8,15-14-1,7-16-19,11-14-112,3-9-81,2-23-150,-3-18 41,-1-15-140</inkml:trace>
  <inkml:trace contextRef="#ctx0" brushRef="#br0" timeOffset="47035.5859">4508 7779 1045,'-8'67'24,"6"-6"23,2-14-5,4-15-16,17-19-21,6-13-14,6-30 17,3-20 54,1-13 32,-4-10-47,-7-2-29,-6 5 12,-9 11-22,-4 16-15,-3 10-57,-3 18-68,0 12-78,2 3-120,0 18-218</inkml:trace>
  <inkml:trace contextRef="#ctx0" brushRef="#br0" timeOffset="47282.3971">5140 7422 713,'-11'-8'354,"-16"8"-81,-7 0-117,-11 15-34,-8 20-48,-3 17-65,-1 14 0,7 12-2,11-1-5,17-2-1,18-5 3,6-13-14,34-13-7,15-14-76,14-17-102,5-13-140,5-1-116,-1-26 135</inkml:trace>
  <inkml:trace contextRef="#ctx0" brushRef="#br0" timeOffset="47551.2285">5423 7788 1108,'5'-3'39,"3"-7"-19,2-8-23,6-10 6,0-12 3,0-9 2,-3-5-6,-9 0 4,-4 7 8,-2 11 7,-21 13 29,-10 23 71,-6 10 2,-5 35-56,-1 17-46,4 16-21,14 3-1,13-2 1,14-12-3,18-16-8,29-19-63,13-21-79,11-11-163,7-23-42</inkml:trace>
  <inkml:trace contextRef="#ctx0" brushRef="#br0" timeOffset="47827.053">5815 7457 1361,'-35'26'95,"6"2"-4,7 0-60,8-3-11,14-2-26,0-2-10,21-2-4,8 4-10,3 1-16,5 4-9,-5 2 26,-1 6 24,-11 3 4,-7 7 4,-11 3 3,-2 2 11,-21-4 36,-13-6-24,-7-6-13,-5-13-15,-2-16-33,4-7-44,6-29-149,3-14-133,9-11-229</inkml:trace>
  <inkml:trace contextRef="#ctx0" brushRef="#br0" timeOffset="49487.448">4707 5395 633,'0'0'72,"0"0"-23,0 0 16,0 0-5,0 0-17,0 0-5,2 0 35,-1 6 30,3 5 3,-1 2-18,2 7-28,-1 7-15,-1 12-15,0 4-13,-3 8-7,0 3-7,0 2 1,0-1-1,0-5-6,0-4 5,0-5-1,0-6-2,0 0 0,0-9 0,0-2 2,0-2 1,0-4-2,0-3-2,0-1 2,0-1-6,0-1-10,0-3-2,0-1 7,0-4 7,0-1 2,0-3 2,0 0-3,0 0-1,0 0 1,0-9-5,4-11-1,6-5 8,1-8 2,7-4 2,0-5 5,4 0 5,3 0-7,-2 4 0,3 2-3,-7 7-2,-3 9 0,-6 9-1,-3 8-1,-7 3-63,0 7-88,0 10-171,0-5-461</inkml:trace>
  <inkml:trace contextRef="#ctx0" brushRef="#br0" timeOffset="50083.6912">4805 4899 456,'0'-3'128,"0"3"-46,0 0-12,0 0 2,0 0 11,0 0 25,0 0 6,0 0-16,0 4-11,0 12-25,0 10-28,0 6-23,0 9-5,-4 8-6,2 0 2,1 1-1,1-7 0,0-4-2,0-6 0,0-6-4,0-3-6,4-7-23,-1-2-1,2-5-6,0-3-17,-2-3 1,0-4-71,-1 0-90,-2-3-41,2-12-137</inkml:trace>
  <inkml:trace contextRef="#ctx0" brushRef="#br0" timeOffset="50319.4045">4610 5061 1065,'0'0'95,"5"0"-91,16 0-31,6 0 16,9-9 23,7 1-1,2 1 6,0 4-3,-3 3 3,-2 0-13,-5 6-3,-7 8-43,-6 2-150,-4-1-155</inkml:trace>
  <inkml:trace contextRef="#ctx0" brushRef="#br0" timeOffset="50551.898">5078 5179 1171,'-1'3'128,"1"-1"-42,0 2-51,1 4-35,11 4-17,3 7 18,7 4-1,4 1 3,-1 4-5,3-4-70,0-4-102,-1-8-135,2-9-279</inkml:trace>
  <inkml:trace contextRef="#ctx0" brushRef="#br0" timeOffset="50739.04">5401 5145 1150,'-14'1'187,"-5"25"-61,-3 16-35,-5 15-40,-5 18-28,-1 7-20,2 3-5,4-5 2,8-12-7,9-13-47,10-19-103,3-21-162,17-15-203</inkml:trace>
  <inkml:trace contextRef="#ctx0" brushRef="#br0" timeOffset="51007.1824">5577 5271 1160,'-4'0'140,"1"3"-35,-1 18-65,-2 16-38,-5 10-12,-2 15 12,-1 8 3,-1-2-5,2-5 1,-1-10-2,7-12-28,0-14-99,4-20-160,2-7-272</inkml:trace>
  <inkml:trace contextRef="#ctx0" brushRef="#br0" timeOffset="51311.0824">5579 5098 998,'11'0'57,"3"0"-49,4 0 4,5 6 11,4 6-17,-1 3 1,-1 3-4,-2 0-1,-6 1-1,-3-3 1,-6 5 4,-2-4 6,-3 2 28,-3-4 61,0 2-6,-7-1-19,-6 2-29,-5 1-23,-7 0-9,-4 3-4,2 2-9,-3-5-2,4-4 0,7-4-9,9-7-30,7-4-48,3-5-171,11-9-144</inkml:trace>
  <inkml:trace contextRef="#ctx0" brushRef="#br0" timeOffset="51695.221">5985 5490 728,'12'0'112,"6"-11"-13,-2-7-51,0-4-16,-3-1 14,0-5-13,-3-4-26,-3 1-1,-3-3-3,-4 5 0,0 0 7,0 7 25,-4 3 16,-5 6 11,-5 9 11,-4 4 5,-3 9-22,-5 18-32,4 10-11,2 11-6,2 8 5,14 3 1,4-3-14,22 1 0,9-7-2,12-7 5,4-2 0,4-10 2,-1-9-5,-4-9-1,-4-6-71,-11-2-102,-6-3-166,-6 1-567</inkml:trace>
  <inkml:trace contextRef="#ctx0" brushRef="#br0" timeOffset="58243.0954">12766 6336 686,'-6'14'99,"2"-1"-23,3-6-36,1 1-24,0-4-1,0 0 6,0-4 24,0 0 43,0 0-5,0-10-6,5-12-7,1-12-7,1-15-11,3-15-6,2-14-16,-2-3-5,1-6 5,-3-3-9,-1 5-7,-1 8 9,-5 8-2,-1 10-8,0 8 0,0 11-4,0 4-2,-4 6 3,-1 3-3,0 3-4,2 3-2,1 3-1,0 6 0,2 7 0,0-1 2,-5 6 7,-4 0 0,-4 23 2,-8 6-14,-4 12-4,-5 5 3,2 6 0,-5-3 4,4-2 0,5-11-2,1-6-1,7-8 2,4-8 3,5-7-1,4-7-2,3-3-7,0-21-2,11-10 4,7-12 2,4-12 3,4-5 2,-1 5 0,0 0 2,1 8 0,-4 8-8,-2 9 7,1 6-3,-2 6-4,4 6 2,-3 10 0,4 5 2,-2 14-5,0 26 5,-4 22 7,-1 16-4,-3 10 0,2 2-4,-3-3 2,3-12-39,3-22-93,2-19-32,1-17-119,0-16-87</inkml:trace>
  <inkml:trace contextRef="#ctx0" brushRef="#br0" timeOffset="59003.3705">11290 7362 301,'7'-8'172,"1"3"-39,1-2 5,-1 7 13,1 0-42,-3 3 20,1 22 22,-2 16-13,0 15-41,0 13-24,-3 9-45,3-6-14,-1-8-10,6-11 1,7-20-6,7-25-2,7-9-4,10-41 0,4-23 9,7-26-4,2-18 2,-1-10-2,0 1-3,-8 14 5,-9 22 3,-11 19-3,-8 24 2,-7 27-1,-9 16 5,-1 38 2,-4 23-10,-8 13 3,-2 13 0,1 4 1,4-12 1,6-16-2,3-15-1,9-21 0,19-24-7,9-10 2,7-38 7,4-16 13,-2-7 16,-1-11 3,-10 0-14,-7 7-12,-6 8-1,-7 9 0,-6 8-6,-3 8 0,0 13-34,-3 5-73,-1 9-81,0 7-72,-2 1-118,3 0-151</inkml:trace>
  <inkml:trace contextRef="#ctx0" brushRef="#br0" timeOffset="59523.0722">12424 6747 868,'0'39'202,"3"11"-62,-3 18-39,0 12-12,0 11-9,-7 9-38,-5 7 9,-6 4-26,0-5 8,2-15-7,4-18-8,3-19 1,6-26-8,3-28-14,8-13-13,15-37 13,0-14 6,8-12 0,4-10 1,2 1-6,-7 13 14,-2 18 17,-6 16-21,-4 23-4,-5 15-5,-6 37-1,-4 25 0,0 13 2,1 9-21,3-3-38,3-13-36,7-22-30,5-25-87,12-21-105,5-24-293</inkml:trace>
  <inkml:trace contextRef="#ctx0" brushRef="#br0" timeOffset="59823.1422">12865 7175 1119,'-38'28'216,"-5"23"-111,3 12-62,1 10 13,12 1-16,12-10-17,15-13-15,5-15-11,27-23-4,14-13 4,10-26-6,5-26 5,2-13-1,-3-10-22,-12 3-1,-13 12 11,-12 11-1,-8 20 6,-12 14 10,-3 15 9,-8 19 28,-7 20-20,0 14-19,1 8 2,4 2 0,10-4-31,0-17-59,14-15-128,9-23-148,6-7-309</inkml:trace>
  <inkml:trace contextRef="#ctx0" brushRef="#br0" timeOffset="59983.7024">13369 7145 882,'5'-19'266,"-3"13"-102,-2 8-31,-7 33 8,-12 23-75,-5 15-68,-7 16 1,-1 11 4,2-7-28,4-12-80,5-22-42,6-23-123,9-29-203</inkml:trace>
  <inkml:trace contextRef="#ctx0" brushRef="#br0" timeOffset="60123.5471">13319 7207 1010,'16'-46'266,"-3"13"-127,2 13-50,2 18-43,3 2-30,1 23-14,6 12-4,3 8-118,0 6-210,5-3-240</inkml:trace>
  <inkml:trace contextRef="#ctx0" brushRef="#br0" timeOffset="60307.6508">13921 7417 1407,'-4'24'184,"-11"10"-91,-1 10-64,-5 9-18,2 4-12,1 0-3,7-14-72,5-17-120,6-25-93,0-8-117,12-46-330</inkml:trace>
  <inkml:trace contextRef="#ctx0" brushRef="#br0" timeOffset="60411.3945">13938 7008 842,'0'-33'187,"-9"14"-102,1 17-49,1 2-62,4 10-120,3 10-177</inkml:trace>
  <inkml:trace contextRef="#ctx0" brushRef="#br0" timeOffset="60578.9916">14069 7250 1175,'0'52'164,"-1"12"-45,-4 11-56,0 9-32,-1 5-25,2-10-5,0-8-25,0-16-118,-2-20-121,-4-19-104</inkml:trace>
  <inkml:trace contextRef="#ctx0" brushRef="#br0" timeOffset="60731.4708">14034 7374 1052,'14'-29'231,"6"20"-103,4 9-70,10 6-40,8 21-7,11 4-35,11 1-100,4-3-261,5-9-420</inkml:trace>
  <inkml:trace contextRef="#ctx0" brushRef="#br0" timeOffset="61219.4806">14676 7365 821,'-4'13'187,"-3"19"-67,-3 11-51,-7 11-15,-4 9-11,-4 2-6,1-8-6,2-12 26,7-15-21,5-12 0,10-18-14,0-11-31,13-31 1,10-13 8,9-15-2,6-10 3,9-2 7,2 7 8,-2 12 27,-6 20 25,1 19-45,-6 23-11,-5 12 3,-8 35 3,-4 20 15,-6 16-12,-8 13-11,-5 4-7,0-1-1,0-10-4,0-15-10,0-16-51,10-25-97,8-24-154,5-8-122</inkml:trace>
  <inkml:trace contextRef="#ctx0" brushRef="#br0" timeOffset="61519.2576">15197 7594 1308,'6'-7'69,"8"-6"-43,5-9 18,5-9-23,5-5-14,-1-8 22,-3 1-19,-5 2-6,-12 7 1,-8 6-2,-2 9 3,-22 13 13,-9 6 39,-4 9 14,-3 23-35,3 14-18,5 12-13,9 9-4,15 1 0,8 0-5,8-6-4,22-10-14,11-9-59,8-15-69,2-15-57,2-9-120,-2-4-111</inkml:trace>
  <inkml:trace contextRef="#ctx0" brushRef="#br0" timeOffset="61799.108">15565 7638 1070,'2'-14'86,"6"-6"-43,6-8-11,5-5-7,6-7 13,4-6 1,-2-3-12,1 2-11,-7 1-2,-9 5-12,-7 3 4,-5 9-3,-8 11 7,-13 14 7,-9 4 43,-7 26-7,-1 23-41,4 15-2,9 15-5,14 10 0,11-2-2,16-1-7,20-13 0,13-10-7,7-16-64,4-19-64,-3-22-118,-3-6-134</inkml:trace>
  <inkml:trace contextRef="#ctx0" brushRef="#br0" timeOffset="62179.2038">16138 6804 1186,'0'7'190,"0"35"-110,0 17-75,2 15 4,9 14 1,3 11-11,0 0 2,-1-2 2,-4-5 2,-7-8-3,-2-11-4,0-17 6,0-16-20,-9-26-13,-1-14 8,1-26-107,-4-22 47,0-7 27,-5-2 31,-2 7 11,-5 19 11,-6 15 71,-3 16 61,-5 20-17,2 22-37,3 15-26,12 10-18,12 0 0,10-1-34,23-11 0,25-10-9,17-18-51,13-16-61,8-11-108,2-20-170</inkml:trace>
  <inkml:trace contextRef="#ctx0" brushRef="#br0" timeOffset="62467.1958">16534 7335 1340,'-48'18'124,"9"0"-82,8 3-6,14 0-35,12-2-2,5 2-11,12-1-23,15 2-7,7 3-5,5 7-2,2 3 11,-5 7 27,-4 3 0,-12-1 6,-10-1 3,-10-5 7,-14-4 44,-21-7 13,-9-8-19,-7-10-29,-2-9-13,1-1-16,6-25-57,6-7-133,9-5-196</inkml:trace>
  <inkml:trace contextRef="#ctx0" brushRef="#br0" timeOffset="63174.9931">12053 8328 625,'0'0'194,"0"1"-2,-5 25-73,-8 14-68,-2 21-14,-5 18 11,-3 18-13,-2 10 2,0 2-32,1-6 2,4-15-9,5-22-29,6-24-82,6-29-80,3-16-133,0-40-258</inkml:trace>
  <inkml:trace contextRef="#ctx0" brushRef="#br0" timeOffset="63367.6278">11941 8410 1085,'0'0'117,"3"0"-78,16 0-40,6 0 21,7 0 10,8 0-21,2 0-5,3 0-2,0 0-64,2 0-122,-3 0-10,-3-6-80,-12 0-115</inkml:trace>
  <inkml:trace contextRef="#ctx0" brushRef="#br0" timeOffset="63607.4879">12344 8395 839,'-30'24'159,"-1"11"-33,2 13-21,4 16-49,5 11-26,11 4-10,9-5-9,9-11-10,20-22 0,10-25-2,12-16-1,-8-36 10,-3-16 30,-10-10 7,-11-5-4,-13 2 28,-6 7-16,-8 10-27,-6 4-20,-1 13-6,5 11-3,5 13-73,5 7-74,0 15-152,20 13-212</inkml:trace>
  <inkml:trace contextRef="#ctx0" brushRef="#br0" timeOffset="64110.6248">13435 8632 1249,'0'0'127,"0"0"-67,4 24-29,0 10-26,3 15-6,1 6-2,1 13 4,-1-5 1,0-10-1,2-12 0,2-14-3,6-17-6,4-10-3,4-32 4,5-16 6,3-11 2,-1-10 1,0 3 0,-6 8-1,-6 15-1,-6 17 0,-8 20 0,-1 12 3,-4 34 1,-2 16-6,0 11 1,3 4 3,0-8-1,7-15-3,7-21 3,8-24 0,12-14 0,9-35 23,7-23 19,0-12 40,3-6-66,-8 3-15,-9 10-2,-8 20-3,-8 18-75,-7 21-87,-5 15-127,-4 9-92,0 16-244</inkml:trace>
  <inkml:trace contextRef="#ctx0" brushRef="#br0" timeOffset="64535.2206">14327 8628 995,'-24'13'168,"-4"10"-45,-6 17-80,2 12-23,4 7-18,10 3 0,8-7 2,10-11 2,12-17-6,16-23-3,10-4 1,8-26 1,0-18 1,-4-7 4,-4-6-1,-7 3-3,-8 9-18,-9 12-22,-6 12 15,-3 9-3,-2 9 24,-1 3 5,0 6-14,0 12-2,0 7 11,3 8 0,-3 11-21,-2 0 13,0 6 1,0 1 4,-2 0 8,-7-4 5,1-10 42,0-10 13,5-14-6,3-13-7,4-17-54,15-30 3,10-13 21,6-15-15,8-10-3,0-4-61,1 4-64,-5 2-133,-2 9-163</inkml:trace>
  <inkml:trace contextRef="#ctx0" brushRef="#br0" timeOffset="64735.1185">14913 8217 1237,'0'55'104,"0"18"-22,0 24-29,-2 14-42,-6 12-4,-1 4 0,0-2-8,3-11-2,6-20-36,0-24-18,10-27-47,14-31-51,8-17-91,2-34-14,4-16-205</inkml:trace>
  <inkml:trace contextRef="#ctx0" brushRef="#br0" timeOffset="64971.1117">15196 8724 956,'-7'-11'216,"-5"5"-58,-3 6-67,-3 0-23,-3 12-12,-6 9-35,1 9-18,1 2-3,3 5 0,2 4 5,11-1 2,9 7-7,2 1 0,21 4 0,13-2-2,11-5 5,10-6-7,9-5-1,6-4-37,1 5-70,-10 4-140,-10 7-314</inkml:trace>
  <inkml:trace contextRef="#ctx0" brushRef="#br0" timeOffset="75555.3385">2683 11272 665,'0'-8'92,"0"-3"2,0-2 7,0 2-8,2 0-18,-1 4 9,1 2 28,-1 2-17,-1 2 4,0 1-6,2 4-22,-2 26-19,1 19-13,-1 23 9,0 22-18,0 23-14,-1 9-14,-9 6 2,0 6-1,-1 4-3,-3-1 5,-5-1-4,0-11-4,-1-11-9,3-23 2,3-28-27,6-25-30,3-28-35,5-19-107,0-41-240,8-26 103,3-27-264</inkml:trace>
  <inkml:trace contextRef="#ctx0" brushRef="#br0" timeOffset="75938.9583">2686 11139 804,'4'-43'162,"4"4"-69,8 3-10,7 1-21,8 2-46,6 4 10,10 2-7,6 9 8,4 6-12,3 8-5,3 4 4,-2 0-1,0 12-2,-1 10-5,-11 9-1,-9 7-3,-9 10 7,-13 5 8,-11 11 38,-7 2 21,-13 2 6,-15 2-5,-7-5-21,-9-1-16,-9-2-18,-2-11-4,-1-7-10,-1-10-12,6-10 2,2-11-2,7-11-12,7-2-6,6 0-23,6-6 0,9-6-43,6-4-35,8 3-147,3 1-222</inkml:trace>
  <inkml:trace contextRef="#ctx0" brushRef="#br0" timeOffset="76539.012">3887 11860 958,'0'0'146,"0"0"-22,0 0-32,0 12-40,4 11-16,0 5-5,0 13 25,-1 8 8,0 7-22,-3 7 0,0 3 5,0 3-15,0 1-9,-3-5 0,-1-5-3,-2-11-9,4-5-3,-1-13-8,3-4-2,0-6 1,0-1-2,0-5-34,0-1-13,0-3-35,0-5-12,0-1-15,0-5-51,0 0-39,0-5-107,0-8 54,5-5-208</inkml:trace>
  <inkml:trace contextRef="#ctx0" brushRef="#br0" timeOffset="76923.3059">3939 11311 1275,'0'0'201,"0"0"-44,0 0-86,0 0-37,0 0-23,5 0-16,1 8-61,3 5-167,0 5-84,3 4-216</inkml:trace>
  <inkml:trace contextRef="#ctx0" brushRef="#br0" timeOffset="77418.9711">4311 12391 986,'20'12'17,"8"-6"-14,6-6 13,5 0-12,4-12 3,-1-12-6,-2-4 1,-7-5 57,-5 0-31,-4-6-17,-10 3-5,-7 1 2,-4-1-4,-3 0 3,-5 2 2,-13 1 1,-6 0 15,-2 3 0,-1 4-16,-5 8 5,0 13-7,-2 5 7,-5 25 13,-3 20-7,-3 18-13,-1 9 21,3 9 47,7 1 17,14 1 4,14-2-28,8-5-44,23-6-11,23-8-5,8-11-2,17-16-3,11-19-4,11-14-1,2-2-1,3-11-18,-6-6-24,-7 9-67,-14 6-92,-21 2-270</inkml:trace>
  <inkml:trace contextRef="#ctx0" brushRef="#br0" timeOffset="81590.9007">7356 11114 622,'0'-4'166,"0"1"-29,0 3-21,0 0-35,0 0-40,3 0-15,5 15-4,0 9 22,2 20 19,-3 19 23,0 23-11,-3 22-24,-4 21-30,0 10-11,-11 6-4,-1-7-3,-1-10 3,2-16-5,0-24 0,4-24-3,4-21-1,0-19 3,3-19-8,0-5-40,0-21-9,1-11 41,8-9 15,6-7 3,5-1-1,4 3-3,3 10 3,7 4-7,5 11-1,2 7 6,-1 10-1,-1 4 2,-5 2-1,-3 19 2,-8 6-2,-4 10 5,-6 8 1,-4 3 0,-5 8 2,-4-7-6,0 1-1,-14-8 10,-11-7 16,-9-10 3,-14-4 11,-8-6-18,-6-5-21,-2-4-1,3-3 1,8 0-1,17-3-2,14 0-16,20-9-79,8-13-180,27-4-138,15-7-191</inkml:trace>
  <inkml:trace contextRef="#ctx0" brushRef="#br0" timeOffset="81970.8896">8101 12114 1231,'-32'9'120,"-4"15"-57,0 11-25,2 6-29,4 7-7,8-6-2,12-1-3,10-15-2,11-16-14,24-10-36,12-26-10,8-19 35,2-10 22,-9-8 3,-5 6 3,-13 10 1,-14 16 2,-7 16 7,-7 9 112,-2 6 30,-2 24-32,-8 21-60,-2 7-55,2 17 0,-1 6-3,7 0 1,4-14-38,0-8-40,10-17-70,7-21-112,0-15-159,1-12-376</inkml:trace>
  <inkml:trace contextRef="#ctx0" brushRef="#br0" timeOffset="82210.2921">8490 11319 1017,'0'0'232,"0"32"-86,0 20-112,0 24-29,0 22 12,-3 19 25,-7 12-10,-1 4 1,1-4-15,-1-10-8,2-13-6,5-19-7,4-19-11,0-26-100,12-26-84,5-16-145,4-22-57</inkml:trace>
  <inkml:trace contextRef="#ctx0" brushRef="#br0" timeOffset="82446.9072">8645 11953 960,'0'-1'236,"-13"1"-36,-4 7-43,-1 25-60,-3 11-66,1 11-28,4 5-1,6 2 1,7-5-3,3-7-1,1-7-3,16-9-3,3-7-19,8-11-94,0-11-24,1-4-81,1 0-4,-3-16 29,-2-1-25,-3 2-56</inkml:trace>
  <inkml:trace contextRef="#ctx0" brushRef="#br0" timeOffset="82714.9456">8818 12354 397,'15'-7'173,"1"1"-52,-1-4-17,2 1-30,0-3 5,1 0-27,-4 0-11,0-1 0,-4 2 25,-2-4-4,-4 0-8,-4-1-17,0-4 0,-4 1-2,-10 2-8,-6 4 23,-3 12 2,-3 1 4,-1 26 9,5 15-52,6 10-8,9 7-6,7 0-1,11-2-5,17-7 0,13-9-4,9-15 0,7-19-47,5-7-100,0-33-153,-4-22-37</inkml:trace>
  <inkml:trace contextRef="#ctx0" brushRef="#br0" timeOffset="82938.8888">9437 11386 1366,'-15'69'69,"5"20"4,5 18-28,5 11-3,0 3-19,0 8-14,5-7-6,-2 1 5,-2-12-10,-1-18-39,2-24-79,-2-32-100,0-32-91,0-22-305</inkml:trace>
  <inkml:trace contextRef="#ctx0" brushRef="#br0" timeOffset="83251.1637">9461 11328 1211,'8'-3'88,"11"3"-50,14 0-30,7 0 27,11 0-21,8 3-7,4 13-1,-2 4-2,-7 10 15,-8 8-15,-11 12 1,-14 6-4,-13 10-2,-8 1 5,-20 1 0,-16-2 44,-16-6 3,-11-9-6,-10-11-26,0-8-15,5-10-2,5-13-8,13-3 2,18-6-6,14-3-17,12-16-65,6-5-144,9 1-189</inkml:trace>
  <inkml:trace contextRef="#ctx0" brushRef="#br0" timeOffset="83459.5436">9919 12330 1503,'-2'39'172,"-3"-1"-78,0-1-64,2-5-29,3-7-41,0-10-154,0-12-172,0-4-327</inkml:trace>
  <inkml:trace contextRef="#ctx0" brushRef="#br0" timeOffset="83595.9404">9988 11660 1186,'-11'-21'142,"0"8"-9,6 5-99,5 5-32,1 3-72,13 0-208,3 6-83</inkml:trace>
  <inkml:trace contextRef="#ctx0" brushRef="#br0" timeOffset="83794.9682">10171 11964 1185,'-26'90'155,"9"6"-72,11 5-11,6-1-36,0-7-30,9-9-7,14-16-14,3-18-81,1-20-144,3-24-174</inkml:trace>
  <inkml:trace contextRef="#ctx0" brushRef="#br0" timeOffset="84147.1083">10331 12429 1184,'23'0'3,"11"0"-3,10-12 15,7-10-12,3-7-3,-11-3 1,-5-2 0,-18 0-2,-10-4-1,-10 5 19,-3-2 32,-20 4 6,-10 4-5,-6 10-18,-7 11-16,-2 6 11,0 23-1,6 22-6,7 15-9,9 13-5,17 8 1,9 6-5,14-3 12,23-7 10,14-8-5,17-14-11,10-13-11,9-16 3,1-20-80,-5-6-142,-9-15-184</inkml:trace>
  <inkml:trace contextRef="#ctx0" brushRef="#br0" timeOffset="84815.2152">11778 10594 939,'-20'12'99,"-6"18"1,-9 11-50,-6 17-4,-8 14 22,-7 23 8,-9 20-24,-7 22 16,-5 28-25,1 21-13,5 19-16,15 4 6,22 1 18,29-5-1,22-18 3,46-18-22,28-19-6,26-21-11,19-18-44,4-27-85,-6-26-157,-10-26-250</inkml:trace>
  <inkml:trace contextRef="#ctx0" brushRef="#br0" timeOffset="88738.9733">12836 11442 581,'3'-3'120,"0"0"-22,-3 3-18,0 0-19,0 0-10,0 0 6,0 0 10,0 0-1,0 0 14,0 0 12,0-2 9,-5-5 10,-5-1-8,-3-4-46,-1 1-43,-7-2 11,0 1-1,-4 1-3,-8 6-10,-4 5-6,-9 0-1,-6 13-3,-6 17-2,-3 15 8,1 9 3,2 14-4,0 7 3,5 7-2,4 5-6,3 8 1,4 1 2,8 1-1,5 2 0,12 1-2,7-1 5,10-5-9,8-4 0,18-12 1,13-6-1,9-20 4,12-14-3,10-17-1,12-17 1,9-5 4,7-31-33,2-11-41,-1-8-35,-10-5-91,-17 5-40,-18 11-58,-22 10-89</inkml:trace>
  <inkml:trace contextRef="#ctx0" brushRef="#br0" timeOffset="89190.8437">12953 12244 857,'2'8'27,"4"6"60,1 0 0,-3 9-20,2 5 4,-3 10-11,-3 5 5,0 5-15,-3 8-6,-10-5-31,0 4-6,-1-8-5,2-9 1,3-9-6,4-14 6,5-15-1,0-7-27,16-31 10,4-14 23,7-11 24,3-12 21,4 0 17,1 5-7,5 6-14,-2 9-17,-2 10-13,0 10-22,-5 11 3,-3 14-4,-2 8-52,-4 2-72,-1 11-13,-2 11-42,-3 1-60,-3-1-94</inkml:trace>
  <inkml:trace contextRef="#ctx0" brushRef="#br0" timeOffset="89438.0514">13407 12276 789,'-12'18'175,"2"10"-67,-1 11-42,3 14-21,1 5 1,3 3 12,4-3-3,0-7 14,17-13-7,13-18-30,6-20-12,11-3-7,6-31 37,1-14-27,0-12-6,-3-10-3,-9 1-12,-3-1-14,-11 7-78,-11 10-72,-7 12-125,-7 10-100</inkml:trace>
  <inkml:trace contextRef="#ctx0" brushRef="#br0" timeOffset="89787.0463">14040 12101 1178,'-19'13'183,"-5"5"-87,-4 7-49,3 7-25,2-3-20,6 0-2,6 3 1,8-6-2,3 0-3,9 2-2,9 1-3,4 3 2,2-2-8,-1 0-16,-4-2 9,-3-1 16,-6 2 5,-5-7 1,-5 5 6,-5 1 14,-15-3 22,-13 6 1,-12-2-29,-11-4-6,-5-1-8,1-8-15,6-6-29,9-10 4,19 0 3,16-23-101,10-11-169,25-10-43</inkml:trace>
  <inkml:trace contextRef="#ctx0" brushRef="#br0" timeOffset="90007.0532">14343 12191 1364,'0'0'161,"0"0"-25,0 14-62,-2 16-44,-4 11-29,-3 15-2,-3 17 5,-5 13-6,-5 2-6,2-1-59,1-9-49,4-15-26,1-20-88,7-22-119,3-21-249</inkml:trace>
  <inkml:trace contextRef="#ctx0" brushRef="#br0" timeOffset="90162.8661">14178 12307 1400,'6'0'119,"13"0"-27,17-2-62,16-3-10,15-4-3,13 0-17,8-7-11,-7-3-168,-10 2-336</inkml:trace>
  <inkml:trace contextRef="#ctx0" brushRef="#br0" timeOffset="90790.8391">15453 12218 879,'2'0'158,"5"0"-58,10 8-37,7 13-5,9 14 60,7 8-48,8 12 10,4 9-25,3 1-13,1 2 6,-1-1-41,-3-6-6,-5-7 0,-9-9-3,-4-11-17,-11-10-55,-4-14-35,-6-9-110,-5-14-100,-3-17 14</inkml:trace>
  <inkml:trace contextRef="#ctx0" brushRef="#br0" timeOffset="91006.8325">16003 12307 969,'-17'-2'193,"-4"2"-26,-8 10-76,-9 21-8,-9 16-37,-10 13-34,-9 8-18,2 7 1,2-3-34,8-6-7,13-11-15,15-14-62,15-14-66,11-8-94,7-16-202</inkml:trace>
  <inkml:trace contextRef="#ctx0" brushRef="#br0" timeOffset="91271.5255">16632 12746 1163,'-31'29'160,"-5"7"-35,-2 9-23,-8 14-82,2 9-9,0 8-9,3 2-16,9-6-42,11-8-41,9-15-65,7-18-192</inkml:trace>
  <inkml:trace contextRef="#ctx0" brushRef="#br0" timeOffset="91887.1933">18223 11623 407,'-4'0'-4,"-2"-12"-90,2-4-48,-4-7-16</inkml:trace>
  <inkml:trace contextRef="#ctx0" brushRef="#br0" timeOffset="92110.824">18123 11422 471,'-8'-12'206,"3"9"-29,2-1-33,2 1 6,-2 3-30,3 0-47,-4 34 0,-3 25-16,-3 20-37,-4 28-14,-5 23 39,-5 16 9,-3-4-16,2-9-17,1-9-13,6-23-5,5-24-7,8-27-35,5-27-61,0-23-126,0-26-193,0-30-31</inkml:trace>
  <inkml:trace contextRef="#ctx0" brushRef="#br0" timeOffset="92290.2238">17946 11493 1095,'33'-22'121,"21"2"-40,19 0-10,14 1-14,12 5-33,5 4-21,-7 8-2,-12 2-26,-23 3-79,-20 15-97,-23 9-154,-19 0-126</inkml:trace>
  <inkml:trace contextRef="#ctx0" brushRef="#br0" timeOffset="92506.6711">18086 11956 1187,'0'11'145,"17"-7"-110,19-4 15,14 0 19,15 0-21,10-4-19,6-11-22,-5 3-6,-5 2-30,-16 10-115,-17 0-126,-19 17-156</inkml:trace>
  <inkml:trace contextRef="#ctx0" brushRef="#br0" timeOffset="92723.4608">18403 12444 1329,'0'2'140,"0"-2"-79,0 0-54,4 0-16,4 0-4,4 0 13,1 0-35,1 0-62,-2 0-88,-5 0-130,1-3-260</inkml:trace>
  <inkml:trace contextRef="#ctx0" brushRef="#br0" timeOffset="93467.8494">18572 12332 693,'-7'0'178,"-1"0"-12,-2 3-59,0 13-45,-2 6-12,-4 10 8,0 7-34,-4 6-1,2 4 4,0-1-13,-1 0-11,2-6-2,2-6 0,7-10-1,0-7-3,8-13-19,0-6-94,8-12-147,6-18 18,7-9-212</inkml:trace>
  <inkml:trace contextRef="#ctx0" brushRef="#br0" timeOffset="93890.8358">19072 11604 1244,'0'7'162,"-4"21"-23,-3 12-107,-6 15-32,-3 17 2,-6 17 0,-3 7 1,-8 7 1,-3 7-2,-6 2 1,-2 1-4,2-7 4,8-16-52,8-20-15,13-21 8,13-27-63,5-22-162,18-20-93</inkml:trace>
  <inkml:trace contextRef="#ctx0" brushRef="#br0" timeOffset="94150.9211">19251 11485 1257,'0'47'69,"0"16"-20,0 18-10,3 12-17,-1 15-20,0 11 16,-2 3-6,-4 7-2,-13 6-12,-3-8 5,-3-6-41,3-19-64,5-18-28,5-29-21,9-25-1,1-27-143</inkml:trace>
  <inkml:trace contextRef="#ctx0" brushRef="#br0" timeOffset="94316.1557">19383 12444 1242,'-19'48'137,"1"7"-125,-1 5-10,4-1-10,4-8-66,6-15-81,5-24-127,0-12-202</inkml:trace>
  <inkml:trace contextRef="#ctx0" brushRef="#br0" timeOffset="94451.6097">19527 12101 908,'3'-28'152,"-3"12"-58,0 7-32,0 9-36,4 6-37,-1 11-66,7 6-128,1 6-36,0 6-96</inkml:trace>
  <inkml:trace contextRef="#ctx0" brushRef="#br0" timeOffset="94670.7982">19592 12414 542,'0'39'188,"0"-8"-41,0-2-107,0-4 18,0-1 0,-4-3 7,-3 5 26,-5-1 20,-3 2 3,3-4-30,2-7-22,3-7-4,7-9-28,2-4-41,22-28 2,10-7 8,9-12-3,10-2-62,3-1-40,-6 10 52,-6 9-158,-10 16-65,-11 12-58</inkml:trace>
  <inkml:trace contextRef="#ctx0" brushRef="#br0" timeOffset="94994.9117">19916 12487 502,'-3'6'185,"-9"2"-10,-4 2-50,-4 7-9,-3 2-5,1 2-47,-1 2-14,4 1 20,6-2-27,7-5-34,6 0-10,2-4-4,19-4-25,4-9-35,10 0-74,1-11-66,0-13 38,-9 0 12,0-1 27,-12 4 75,-7 9 144,-8 6 84,0 6 101,-13 6-37,-9 26-112,-6 14-85,-5 12-20,-8 12-12,2 10-10,-2 0-1,8-8-28,9-14-89,9-26-115,12-23-195</inkml:trace>
  <inkml:trace contextRef="#ctx0" brushRef="#br0" timeOffset="95787.2483">20958 12357 1362,'29'12'22,"15"-6"63,14-2-73,12-4-13,11-6-12,4-16-105,-4-9-118,-8-3-223</inkml:trace>
  <inkml:trace contextRef="#ctx0" brushRef="#br0" timeOffset="96158.9054">21780 11164 775,'7'-7'118,"1"7"-23,3 18 53,4 21-48,5 16 20,9 16-48,3 19-18,2 9-16,1 15-18,-4 12 9,-3 14 6,-5 9-13,-7 9-7,-8 6-5,-8-1 1,0-6-21,-23-4 5,-9-3-9,-12-13-14,-4-18-18,0-18-53,0-27-37,9-32-87,6-34-104,9-16-424</inkml:trace>
  <inkml:trace contextRef="#ctx0" brushRef="#br0" timeOffset="120654.6732">13229 14325 287,'-5'25'105,"-2"7"-41,2-1 10,0-1-42,1-4-25,3-4-3,1-5 15,0-7-18,0-3 0,0-2 29,0 1 17,0-1 15,0-1 25,0-1 23,0 0-3,0-3-40,0 0-49,0-7-13,3-13-1,6-7 14,1-9 22,1-6 10,0-6-8,2-4 11,-7-5-27,4-8 31,-2-2-17,-2-4-20,-2-1-4,-2 6-11,-2 8 1,0 8 5,0 7-9,-5 7 4,-1 6 8,-2 3-6,2 5 1,1 1 0,0 3-8,1 2 3,1 4-1,1 4 0,1 1-3,-1 6 7,2 1-2,0 0-1,0 0 3,-2 0 5,-1 1 1,-3 17 1,-2 7-5,-4 6-6,-2 9-5,-3 5 4,-1 3-3,0-3-3,4-4 5,2-13-5,5-10 4,1-4 1,4-11-4,2-3-1,0-20-13,0-9-6,5-8 23,3-8 1,5-6 1,0 5-1,4-1-3,2 2-1,-1 2 4,1 4-3,1 3 3,-2 7-1,-1 7-1,-4 5 2,-1 8 1,-2 6-1,0 3 1,0 0 3,0 12 5,3 12 6,2 5-7,1 8-4,1 7 0,-5 5-3,3 2-3,-1-4-10,-2-8-54,2-8-76,-3-14-99,-1-11-159</inkml:trace>
  <inkml:trace contextRef="#ctx0" brushRef="#br0" timeOffset="121262.7821">12247 15112 629,'-2'-4'88,"1"1"16,1 2 23,-1 1-31,-1 1-10,-1 23-4,-1 15-43,-3 13 12,-3 19-25,-6 11-6,2 13-13,0-1-3,3-2-4,3-11 2,7-16-2,1-18-3,3-15-58,10-23-82,-1-9-90,-3-6-41,-7-18-242</inkml:trace>
  <inkml:trace contextRef="#ctx0" brushRef="#br0" timeOffset="121475.0043">12005 15334 969,'0'0'157,"14"-1"-124,20-10 50,10-6 34,8-2-47,6 0-26,5 2-15,1 7-27,-3 6 2,-4 4-27,-5 11-107,-9 13-147,-13 9-96</inkml:trace>
  <inkml:trace contextRef="#ctx0" brushRef="#br0" timeOffset="121670.9937">12552 15490 992,'-8'14'172,"8"4"-49,0 3-66,12 2-49,12 2-4,6 2-4,1 0 0,4-6 0,0-3-51,2-8-59,-5-10-92,-1 0-93</inkml:trace>
  <inkml:trace contextRef="#ctx0" brushRef="#br0" timeOffset="121855.0493">12812 15461 1085,'-49'82'151,"2"17"-53,6 8-32,7 2-19,7-6-22,15-16-17,12-19-7,8-25-1,23-31-55,9-15-144,6-41-78,-1-17-259</inkml:trace>
  <inkml:trace contextRef="#ctx0" brushRef="#br0" timeOffset="122065.89">13027 15379 1004,'-7'14'155,"1"14"-70,3 14-12,0 14-14,-3 10-38,-3 15 15,-1 9-22,-5 4-6,-2-7-7,3-6-4,5-19-8,2-23-85,6-27-25,1-19-128,0-37-271</inkml:trace>
  <inkml:trace contextRef="#ctx0" brushRef="#br0" timeOffset="122367.3782">12952 15301 864,'1'-27'180,"9"7"-80,13 0-33,9 8-25,12 1-4,11 7-24,0 1-9,4 3 14,-8 0-15,-9 15-2,-13 4 4,-13 9 1,-9 7 16,-7 5 35,-11 5-17,-19 1 11,-10 5-16,-10-6-6,-5-1-21,-1-3-2,4-7-6,11-7-3,11-6 2,14-11-13,16-9-60,6-1-144,22-11-49,8-8 10,6 0-168</inkml:trace>
  <inkml:trace contextRef="#ctx0" brushRef="#br0" timeOffset="122674.59">13344 15607 655,'6'0'145,"3"0"-47,1-2-13,6-5-19,2-3-12,1-4-24,3-10 4,2-4-16,-2-7 16,1-4-30,-3-1 2,-5-2-2,-8 6-5,-6 4 4,-1 13-4,-5 6 9,-17 13 7,-5 13 22,-5 23-2,-3 15 2,2 13-5,4 10-11,10-3 11,15-3-4,5-9 4,31-10-23,19-16-6,20-13-5,17-13-1,4-7-52,-1-7-159,-6-14-256</inkml:trace>
  <inkml:trace contextRef="#ctx0" brushRef="#br0" timeOffset="123894.5469">15742 15100 559,'0'0'77,"0"0"-12,0 0-11,0-6 8,-1-6-10,-2-7 14,3-4 15,0-12-7,-2-11-12,2-9-9,0-17 5,0-6-24,0-10-12,0-3 0,0-2-1,2-3-10,-2-3-5,0 0-1,0-1-2,0 3 5,0 3-6,-7 7 2,-1 9 4,-3 11 3,-1 14-3,-1 7-1,1 13 0,2 4-2,0 9 1,3 7-4,2 4 0,0 6 2,3 3 3,-6 8 4,1 16 7,-4 12-18,-3 6-1,-3 9 2,0-2 1,0-5-5,5-7 2,0-7-1,4-7 0,3-10 2,1-4-2,2-7-6,2 1-19,-2-3 1,2 0 2,0-17 1,0-10-1,0-7 21,3-7 3,5-1 1,4 5 5,1 5 17,2 10-19,4 10 4,0 12 10,2 0-4,0 24-4,2 12 3,-5 13-2,-1 11 0,2 9-1,-4 2-13,0-2 3,-2-6-11,4-8-57,-3-19-70,-2-12-99,-1-16-133</inkml:trace>
  <inkml:trace contextRef="#ctx0" brushRef="#br0" timeOffset="124614.7459">15262 15490 623,'-7'-6'144,"3"2"4,-2 3-20,2 1-10,1 4-45,-1 23-14,-3 13-47,3 11-12,-3 11 4,-1 7 7,0-5-1,1-10-1,3-13-2,2-10 1,2-16-9,0-15-1,6-3-9,8-28 6,2-14-3,4-16 6,2-7 4,2-4-3,0 6 4,1 7-1,-5 14 2,1 13 4,-1 15 1,-2 17-5,1 21 3,0 31 12,1 17-12,-1 17-4,3 9-1,0-1-3,2-7-1,3-12 2,3-17-27,2-20-84,-1-17-83,2-19-112,-3-7-254</inkml:trace>
  <inkml:trace contextRef="#ctx0" brushRef="#br0" timeOffset="124946.9725">15778 15649 1024,'-37'46'119,"4"6"-1,7 5-56,12-6-26,8-5 4,6-13-24,8-13-17,18-20-2,5-2-4,4-34 0,7-18 4,2-17 0,-1-8 4,-3 1 3,-6 6-1,-5 14 2,-10 15-3,-5 18 1,-8 22-2,-6 14 21,0 36 11,-9 14-32,-2 14 0,0 6-3,3-2 4,6-8-7,2-21-30,10-24-109,11-19-81,4-8-104,2-33-378</inkml:trace>
  <inkml:trace contextRef="#ctx0" brushRef="#br0" timeOffset="125682.3686">16230 15523 1036,'-19'51'112,"1"8"-49,4 5-22,5 1-38,4-5 0,5-12-1,0-12-4,7-20 0,8-16-13,1-3-39,6-36-9,1-12 56,4-15 7,0-6 1,1-1 1,-3 5 33,-1 13-29,-5 13 4,-6 15 6,-4 21-13,-6 11 4,-3 33 58,0 18-32,0 5-7,0 13 8,-2-7-22,2-10-7,0-12-5,2-15-1,12-9-2,4-15-3,3-6-6,2-8 6,5-21 0,4-17-4,3-7 9,3-12 1,0-2 2,-5 7-1,-8 12 0,-6 12 2,-14 16-2,-5 20 3,-4 20 68,-11 23-39,-2 17-29,4 10-3,6 4-3,7-2 2,0-9 0,19-9-9,9-13-25,5-10-12,4-13-6,4-9 14,-1-9-3,-2 0 8,-3-19 18,-3-8-9,-5-7 17,-5-4 3,-5-4 2,-7-6 0,-9-3 2,-1-2 6,-15-1 9,-11 3 6,-6 9 1,-4 17 24,-1 16 0,-1 15 17,5 36-22,8 22-23,14 14 8,11 6 9,11 2-18,32-7-10,17-10 0,16-12 2,12-19-3,10-13-3,2-16-7,-6-9-80,-10-19-212,-13-18-268</inkml:trace>
  <inkml:trace contextRef="#ctx0" brushRef="#br0" timeOffset="129226.0201">16682 12799 155,'0'-2'97,"0"1"-56,0 0-48,2-3-19,2 0 17,-3-1 9,-1 3 5,0-3 12,0 5 26,0-3 82,0 3-18,0 0-70,0 0 0,-3 0-1,-2 0 1,-1 8 4,-4 3-7,-1 6-7,-1 7-7,0-1-11,-3 5-2,4 2-5,-2 3 0,-1 3-2,-3 3-7,-2 5-56,-6-1-158</inkml:trace>
  <inkml:trace contextRef="#ctx0" brushRef="#br0" timeOffset="130747.1582">19017 9582 534,'0'0'79,"0"0"20,0 0-36,0 0 8,0 8-2,1 6-22,1 8 14,1 6-8,-3 12-21,2 9 3,-2 15 1,0 10-18,0 8-8,0 3-8,0 2 2,-2-7-3,-3-10 1,3-10-2,-1-12 0,0-12 1,1-16-1,1-5 1,0-8-1,1-5 1,-5-2-2,0 0-2,-6-5-1,-4-8-6,-3-5 6,-2-5 3,0-6-2,-1-2 1,2 0-2,4 2 2,0 5 3,4 10-2,4 9 4,2 5-1,3 2 0,2 25-3,0 14-3,3 10-1,8 12 1,5 7-7,1 0 3,1-12 6,4-11 2,6-20 2,7-24-4,6-12 4,3-44 9,5-13 6,-4-15-9,-5-2-6,-8 3 0,-8 11-8,-8 18-84,-15 12-132,-1 16-299</inkml:trace>
  <inkml:trace contextRef="#ctx0" brushRef="#br0" timeOffset="131246.7015">18564 8465 606,'-12'25'73,"4"8"-27,1 10-10,0 11-25,0 9 1,0 5 14,3-1 4,0 4-19,2-5-1,-1-5 5,3-8-11,3-8-3,11-11 2,12-16 6,7-12-8,6-6 15,8-18-10,3-12-6,-2-7 0,-8-1-26,-3 1-35,-12 6 3,-12 2-11,-9 2-4,-4 3 27,-18 0-32,-11 1-77</inkml:trace>
  <inkml:trace contextRef="#ctx0" brushRef="#br0" timeOffset="131430.7482">18447 8818 706,'10'11'47,"21"2"5,11-1 9,11 1 14,11 0-21,6-4 1,4 0-37,1-1-14,-8 3-24,-8 0-188,-11-2-208</inkml:trace>
  <inkml:trace contextRef="#ctx0" brushRef="#br0" timeOffset="131607.6727">19169 8881 996,'0'0'163,"0"1"-75,5 15-53,3 8-33,1 6-4,3 4 0,2-1-35,3-4-52,-2-10-85,0-8-61,-1-11-156</inkml:trace>
  <inkml:trace contextRef="#ctx0" brushRef="#br0" timeOffset="131769.8274">19420 8880 818,'-13'9'227,"-13"25"-114,-9 19-58,-4 17-43,-4 13-10,-4 8 2,7-7-2,7-10 0,14-19-3,14-16-8,5-25-85,17-14-166,11-19-72</inkml:trace>
  <inkml:trace contextRef="#ctx0" brushRef="#br0" timeOffset="131967.0601">19595 8877 973,'-36'64'129,"0"10"-35,-2 10-40,2 1-34,4-5-4,6-5-16,7-17 0,10-17-21,9-22-60,0-19-97,13-19-142,13-34-157</inkml:trace>
  <inkml:trace contextRef="#ctx0" brushRef="#br0" timeOffset="132259.0575">19692 8719 581,'10'-15'150,"-3"15"-51,4 0-63,3 9 24,5 12-13,5-2-18,1 3 11,7-3-26,-7 1-11,-2-3 0,-5-3-2,-9 4 4,-6 5 4,-3 1 12,-5 3 35,-11 3-25,-5-2-15,-5 4-5,-11-1 5,-3-4-7,-3-1-6,0-6-3,2-3-1,9-8-5,15-9-10,14 0-35,3-9-134,20-13-29,10 1-52</inkml:trace>
  <inkml:trace contextRef="#ctx0" brushRef="#br0" timeOffset="132586.7221">19881 9215 505,'2'4'89,"6"-4"-57,3 0-21,6-2 58,2-14-6,4-4 12,1-4-29,-1-5-24,-2-2-7,-6-1-11,-2 1-3,-9 1 0,-4 2 0,0 8 6,-12 5-2,-8 6 5,-5 9 8,-3 12 6,-2 20 2,6 8 2,3 8-1,8 5 31,12-1-37,2-4-21,30-8-1,14-5-6,16-10-30,14-6-84,3-7-160</inkml:trace>
  <inkml:trace contextRef="#ctx0" brushRef="#br0" timeOffset="133271.1999">21393 8395 834,'2'17'54,"3"14"8,-1 14 28,1 14-41,-3 14-11,-2 11-6,0 9 4,0 3-1,-2 6-10,-2 5-10,1 1-10,2-6 0,1-3-3,0-4 0,0-9-2,0-10-2,0-8-2,-3-14 3,-1-12-7,-3-7-3,1-12 4,0-6 6,-1-9 1,2-4 1,-1-4 0,-2 0-4,-1-15-1,-3-13-13,-1-11 0,-4-6 8,2-7 1,0-1-4,0 6 8,0 10 2,3 10 3,-1 12-18,4 15 18,1 10 4,6 24-4,2 12-6,0 5 3,17 4 3,9-4 6,3-12-4,11-10 10,7-20-3,2-9 10,5-12 6,-3-26-10,-1-8-14,-5-11-22,-9 0-78,-14 8-80,-14 6-107,-8 7-280</inkml:trace>
  <inkml:trace contextRef="#ctx0" brushRef="#br0" timeOffset="134018.7131">20958 7303 682,'-10'32'84,"2"8"6,0 11-19,2 8-15,-3 5-27,2 2-13,1-1-10,0-4 3,0-9 4,-1-9-11,4-12-3,-1-11 3,4-8-4,0-12-4,5-5-24,14-26-3,5-13 35,11-11 3,2-7 1,5-2-2,-4 5-1,-4 19-3,-8 14 3,-8 26 13,-10 15-2,-7 36 23,-1 15 0,0 18-29,-4 3-4,4 2 0,0-11-11,16-6-18,9-11-33,3-17-65,2-16-74,5-21-198</inkml:trace>
  <inkml:trace contextRef="#ctx0" brushRef="#br0" timeOffset="134330.6773">21474 7816 939,'-43'14'142,"1"16"-25,2 9-46,6 7-59,9 5-9,10-2-1,15-5-3,3-13-1,24-12-9,13-19 1,9-3-5,6-32 13,5-10-2,-1-9-5,-7 1 4,-4 1 5,-11 11-3,-12 12 3,-10 14-3,-13 15 4,-2 15 2,-17 28-1,-9 14-15,-3 15 5,2 2-11,7-4-67,9-16-58,9-20-34,2-20-93</inkml:trace>
  <inkml:trace contextRef="#ctx0" brushRef="#br0" timeOffset="134798.5561">22000 7777 586,'0'0'110,"0"27"68,-17 19-78,-2 9-94,-2 2 0,4 1-6,7-7 2,9-15-3,1-10-3,5-13-4,12-8-6,2-5 0,3-15-3,6-18 12,6-6 0,3-7 6,2 2-5,-2 3 0,-9 13-1,-4 9 5,-12 15-2,-12 4 0,-1 29 18,-19 14-6,-1 3-10,1 3 1,4-3 0,10-13-1,6-13-11,0-14-33,17-6 5,6-15 14,8-20 14,3-8 5,6-8 11,-1-2 2,-3 10 12,-9 8 37,-8 12 0,-7 13-42,-11 10 17,-1 26 96,0 19-58,-7 12-50,4 7-13,3 9-2,14-8-8,15-15-47,1-14-155,-1-23-291</inkml:trace>
  <inkml:trace contextRef="#ctx0" brushRef="#br0" timeOffset="139082.3108">21487 11506 361,'0'0'56,"0"0"7,0 0 26,0 0-21,0 0-12,0 0-18,0 0 15,0 0 10,0 0 0,0 0 2,0 0 8,0 0-15,0 0-11,-2 0-2,-8-4-11,-2-4-30,-4-1 2,-2-5 1,0 4-6,-1 0 1,-1 1-2,2 2 1,2 2 0,0 1-1,3 0 1,-1 4-1,2 0 1,1 0 5,1 6 2,2 12-7,-2 7 1,3 6-1,0 9-3,-1 7 2,1 4-1,1 3 2,1 3-4,3-3 6,-2 1-5,4-7 3,0 0-2,0-4 2,0-4 0,0-5-2,0-1 2,0-5-2,0-2 1,0-1 1,0-4-2,0 0 5,0 0-1,0 0-5,0 2 6,0 5-4,0 8-1,-3 0-2,-2 5 3,0 2 0,1-3 3,0-3-3,1 1 2,0-3 4,1 2-5,1 0-1,-1 2 0,0 2 1,-1-3-3,-2 4 5,-3 2-3,0 4 1,-2 0 1,2-3-2,0-5 2,3-7-2,3-8-4,2-11-43,0-8-62,0-5-97,0-1-54,0 3-243</inkml:trace>
  <inkml:trace contextRef="#ctx0" brushRef="#br0" timeOffset="168374.458">18224 2887 510,'0'0'136,"0"0"-26,0 0-38,0 0-14,1-3-33,1 0-15,0-1 10,-1 1 23,-1 0-3,1 3 12,1 0 26,-2-2 11,0 2-6,0 0 11,0 0 6,-8 0-16,-4 0-31,-5 8-19,-6 8-19,-2 5-7,-3 9-3,0 3 1,3 3-8,0 1 1,1 1 1,6 1 0,2-2 1,4 4-6,2-5 6,4 3-3,4-6 3,2-3-3,0-1-1,11-5-2,7-4 0,8-4-4,2-2 5,2-5-1,-5-2 4,-4-3 0,-4-2 0,-7 1 3,-7 1 3,-3 5 12,-3 5 14,-12 2 12,-4 8-16,-5 4-6,-4 3-17,1 5-1,-9 2-5,1 3 4,-1 1-2,5-3 2,3-2-5,4-7 4,12-5-3,12-9 0,0-4-7,10-1-5,14-2-2,3-4 4,5-2 5,-1-3 1,-1 0 4,-4 0 1,-8 0 4,-4-2-3,-6 1 1,-3 1 1,-5 0 5,0 0 8,0 5 4,-2 15 0,-9 7-2,-3 10-5,-5 11-7,-9 14-6,-1 10 0,-8 11 3,-3 8-3,-2 6 8,3 5 2,2-1-2,9-4 8,5-4 3,8-9-9,8-12-2,7-9-1,3-14-4,20-11-7,9-6-1,12-7-4,5-4 10,3-3-3,7 0 2,0 0-1,3 0 3,-4-1 0,1 0-1,-5-1 3,-5-3-4,-9-4-9,-10-9-85,-7 0-115,-13-22-141,-10-11-108</inkml:trace>
  <inkml:trace contextRef="#ctx0" brushRef="#br0" timeOffset="169838.6308">18854 3635 504,'0'0'143,"0"0"-38,0 0-6,0 0-28,0 0-29,0 0-10,0 0 14,0 2 6,3 10-4,4 12-2,1 12 31,2 10-24,-1 13 0,0 9-17,-2 5-21,4-5-11,1-8-4,0-9-3,4-12 0,-1-16-1,2-12-6,2-11-1,2-5 2,1-23 7,4-12 7,-3-15-1,3-4 10,-2-6 26,-2 7-25,-4 10-2,-5 10-15,-2 15 3,-3 20-3,-2 7 1,-5 33 2,-1 17 10,0 11-5,0 7 1,0-5-6,0-9 2,0-15-6,16-21-1,12-22-10,14-12 1,10-37 13,10-23 73,1-15-10,2-11-29,-6 0-18,-8 6-16,-9 9-9,-11 16-70,-13 16-101,-11 15-84,-7 13-97,-5 16-212</inkml:trace>
  <inkml:trace contextRef="#ctx0" brushRef="#br0" timeOffset="170222.0986">19749 3450 397,'12'0'243,"-2"0"-11,4 17-78,-6 11 2,1 11-35,-4 12-37,-5 13-6,0 11-18,-7 6-11,-10 3-11,-5 0-15,-2-5-26,3-14 1,4-12 2,4-19-1,12-20-3,1-14-13,18-22-24,9-21 38,4-11 11,3-7-2,-2 0 12,-5 8 10,-6 13-4,-5 11-11,-8 15-9,-5 14 0,-3 8 18,0 29 9,0 14-22,0 11-12,0 6 4,0 0-31,7-7-77,11-18-96,4-22-146,9-21-150</inkml:trace>
  <inkml:trace contextRef="#ctx0" brushRef="#br0" timeOffset="170537.5887">20191 3884 943,'-15'-11'224,"-2"11"-54,-5 0-44,-5 22-67,0 11-43,1 6-14,6-2 4,7-2-2,11-9 3,2-10-12,16-13-8,11-3-3,5-9 8,1-15 8,1-9 2,-5-1-3,-2 0 0,-9 5-1,-5 8 3,-7 9 1,-4 4 1,0 8-1,-2 0 1,0 5 3,0 15-9,0 9-5,-2 8 10,-3 5-14,-1 2-73,-1-9-85,3-10-184,3-17-438</inkml:trace>
  <inkml:trace contextRef="#ctx0" brushRef="#br0" timeOffset="170733.9545">20583 3612 1471,'0'1'167,"0"28"-67,0 10-57,-7 15-35,-1 10-7,-2 14 0,1 0-12,0-3-58,2-7-41,1-10-30,-2-17-32,-3-21-142,1-20-156</inkml:trace>
  <inkml:trace contextRef="#ctx0" brushRef="#br0" timeOffset="170890.5956">20425 3846 1209,'15'-9'132,"6"3"-13,11 6-41,5 0-32,-1 3-40,-3 18-1,-5 10-16,-11 7-105,-10 2-181,-7 6-194</inkml:trace>
  <inkml:trace contextRef="#ctx0" brushRef="#br0" timeOffset="171206.3487">19515 4646 1018,'0'19'174,"0"7"-62,0 12-52,-8 13-23,1 10-20,0 6-14,-1 2-1,3-5-4,-1-10-32,1-8-61,0-17-63,-7-20-154,2-9-395</inkml:trace>
  <inkml:trace contextRef="#ctx0" brushRef="#br0" timeOffset="171371.164">19482 4688 1108,'7'0'105,"9"0"-46,10 1-50,8 12 8,14-1-1,7 3-10,8 2-1,-1-7-45,-2-3-140,-12-6-129,-11-1-167</inkml:trace>
  <inkml:trace contextRef="#ctx0" brushRef="#br0" timeOffset="171602.8555">19797 4903 1179,'-38'56'89,"16"2"-15,12 2-26,10-13-29,27-13-17,21-17-7,14-17 13,6-10 7,-2-28 21,-10-11 31,-13-9-13,-16 4-30,-16 2 7,-11 8 3,-3 7-18,-12 5-13,2 8-63,2 8-113,7 9-152,4 7-234</inkml:trace>
  <inkml:trace contextRef="#ctx0" brushRef="#br0" timeOffset="172210.21">21078 4773 691,'3'-3'235,"-3"3"-34,0 0-70,0 13-51,0 17-23,0 15-23,0 20-10,0 16-5,-1 13-9,-8 11-4,-6 5 1,-1-6-5,-4-10-7,-1-19 1,0-15-6,5-21 8,1-20 4,0-19 3,-1-7-2,-2-29-3,-4-8-3,-3-4 1,-3-5 1,-5 7 3,-3 12 1,-5 13 5,-4 10 20,-4 11 33,1 9-32,0 19-9,6 7-2,8 3 7,10 0-5,11 2-5,10-6-5,3-2-13,18-7-1,12-7-4,13-10-2,5-8-17,12-7-28,9-18-59,2-11-36,0-1-137,-3 0 18,-9 3-158</inkml:trace>
  <inkml:trace contextRef="#ctx0" brushRef="#br0" timeOffset="172498.1801">21078 5404 1072,'-27'20'134,"-4"5"1,3 5-56,1 9-47,6 2-25,11 0-4,10-1-7,4-5-5,26-9-4,11-14-2,11-12 2,8-2 10,4-27-2,-2-15 8,-11-3 19,-11-5 19,-17 3-34,-19 5 3,-4 10 6,-27 11 0,-9 7-4,0 7-24,7 6-63,9 0-35,18-2-77,8-4-162,28-9-85</inkml:trace>
  <inkml:trace contextRef="#ctx0" brushRef="#br0" timeOffset="173898.3159">22401 3118 1028,'-13'0'163,"4"-1"-42,7 1-43,2-3-63,8 3-22,16-1-11,10 1 13,10 0 11,9 0-1,6 14 8,-1 6 1,-1 6-2,-2 11 9,-6 5 2,-10 8-9,-4 7 1,-9 1-4,-12 2-4,-8-3 11,-6-5 18,0-3 1,-6-7-5,-5 1-9,-4-7-10,-2 0-7,0-2-1,-5-4-2,0 0 1,-1-7 1,-3 1 7,-1-4 18,-4-1-1,-3-1 2,-3-4-22,-1 2-6,3-6 0,6-1 3,5 0 1,9-5 19,5-1-11,7-1-7,3-2-8,0 0-6,0 2-5,0-2-2,10 4-5,7 4 5,5-1 8,5 4 3,3 3-1,0 0 6,0 3-5,-5-1 2,-3 2 2,-5 0-2,-3 1 0,-4 1 3,0 0-2,-2-2 1,-5-4 0,-1 0 2,-1-2-1,-1 1 2,0 1-4,0 2 5,0 4-5,-6 2 3,-5 3 1,-3-1-3,-2 2 5,-2-1-4,-2-4 2,0-1-1,-1 0-3,2-2-3,-1 1 2,3-6 3,3-1-5,4-3 2,4-5 2,4-3-5,0-1 0,2 0 0,0 0-4,0 0 4,0 0-1,0 0 2,0 0 1,0 0-5,0 0-1,10 2-7,3 1 0,8 5 8,3 6 3,4 8 1,3 9 1,1 5 6,1 6-6,-5 3 3,-2 3 2,-2 6 1,-4-1-5,0 2 3,-3 5 1,0 3-3,-3 1 3,-1 2-3,1 4 3,-5 3-8,0 1 4,-5-4-2,-2-4 5,-2-8-1,-3-10 2,-9-10 0,-7-5 3,-2-3-2,-9-2 2,-6 3-3,-12 1-2,-10 5-5,-11 1-3,-6-1-14,-2 0-19,1-3-14,8 0 3,7 0 11,9-5-83,6-2-119,7-3-161</inkml:trace>
  <inkml:trace contextRef="#ctx0" brushRef="#br1" timeOffset="250713.2442">571 16321 549,'0'-9'105,"0"0"9,0 1-43,0 1-21,0 3-26,0 1 5,-1 3 8,0 0 20,1 0-7,0 0 7,0 2 20,0 20 10,-1 12-15,-1 10-31,0 11-17,-3 10 7,3 1-13,2 2-12,0 1-6,0-4 1,9-5-3,6-7 3,7-6-8,5-12 2,5-11-4,9-15 5,5-9-2,5-15 5,2-25 1,2-20 4,-4-11-2,-7-13 2,-7-6 23,-11-3 12,-8 0 7,-6 5-16,-5-1-20,-2 8-9,-3 2-2,3 7-1,0 11-34,2 11-82,2 18-92,0 19-82,-1 13-149</inkml:trace>
  <inkml:trace contextRef="#ctx0" brushRef="#br1" timeOffset="251092.9598">1593 15960 1341,'-27'0'95,"0"9"-36,5 3-35,5 0-6,8 3-8,7-1-12,2 5-26,8 3 10,10 7 16,2 7-4,3 3-4,0 0-9,-2 4 5,-3-2 12,-5 1 4,-6-1 4,-5 0 4,-2 3 46,-13-3 21,-11 5-18,-10-5-26,-2 2-13,-3-6-16,2-10-7,6-6 1,8-9-3,6-7-34,12-5-35,5-9-59,3-9-186,16-2-209</inkml:trace>
  <inkml:trace contextRef="#ctx0" brushRef="#br1" timeOffset="251457.9733">1771 16546 1135,'5'0'52,"5"0"-24,5 0-28,3-16-3,8-5-2,0-6 18,-2-6-9,-1-5-1,-9 0 13,-4-3-5,-8 0 12,-2 4 39,0 1-21,0 9-1,-9 6 10,2 7-12,-6 8 44,-4 6 2,-4 16-43,-3 19-30,-2 13-7,2 9-10,5 9 15,6 3 1,11-6 5,2-6-13,20-6-2,13-4-9,16-11 1,12-9 0,15-18 3,12-9-64,9-21-96,1-14-119,-3-5-161</inkml:trace>
  <inkml:trace contextRef="#ctx0" brushRef="#br1" timeOffset="251790.0231">3027 15650 634,'0'0'262,"-2"7"-6,-15 24-43,-8 19-126,-12 25-33,-9 25-2,-13 28 10,-12 25 0,-10 21-25,-4 5-22,5-7-9,13-22 0,19-29-8,25-34 0,23-46-23,24-40-151,13-16-88,9-36-124</inkml:trace>
  <inkml:trace contextRef="#ctx0" brushRef="#br1" timeOffset="252313.8073">3786 15879 895,'0'0'237,"0"0"-59,0 0-54,0 16-20,-2 23-21,-4 17-56,-2 17-26,-3 20 2,1 8 6,0 5-7,-3 1 2,4-8-6,-1-9-3,1-16-42,4-18-39,-1-22-41,-3-26-96,-1-11-125,-6-36-272</inkml:trace>
  <inkml:trace contextRef="#ctx0" brushRef="#br1" timeOffset="252493.8397">3524 15995 1223,'0'-2'111,"15"2"-75,20 0-29,11 0-6,14 0 26,13 0-14,1 0-10,1 2 2,-7 11-11,-15 3-113,-13 4-121,-15 2-177</inkml:trace>
  <inkml:trace contextRef="#ctx0" brushRef="#br1" timeOffset="252738.1555">3625 16770 1152,'0'4'58,"0"-1"-20,18-3-60,9 0-2,4 0 26,2 0 32,0 0 24,2-6-24,-3-3-25,1-3-6,2-2-3,-3-6-96,-3-3-260,-2-2-419</inkml:trace>
  <inkml:trace contextRef="#ctx0" brushRef="#br1" timeOffset="253209.814">4205 16684 1161,'0'18'92,"0"6"-7,-3 8-46,-1 4-24,-2 4-12,1-1-3,1-3 2,1-10 1,1-5 0,1-9-2,1-12-4,0-2-11,8-31-17,9-14 13,9-14 21,5-11 3,6-6-4,1 6 0,-4 12 4,-3 15 6,-8 17 5,-6 14-12,-6 14 0,-4 29 10,-2 23 51,-4 23 19,1 5-61,3 9-18,0-6-8,0-8 1,6-19-34,3-15-73,1-18-65,-1-17-109,2-6-273</inkml:trace>
  <inkml:trace contextRef="#ctx0" brushRef="#br1" timeOffset="253513.8278">4710 16515 909,'-4'18'33,"4"9"-9,0 4-19,0 13-7,1 8-1,4 11 2,0 5 11,1-3 31,-2-7 6,5-12 17,4-19-24,6-22-26,11-12-12,8-35 31,6-16 36,5-9 33,-1-8-32,-1 1-56,-4 11-11,-8 11-3,-5 16-63,-9 14-165,-6 14-135,-3 8-265</inkml:trace>
  <inkml:trace contextRef="#ctx0" brushRef="#br1" timeOffset="253785.1892">5249 16560 1107,'-15'2'169,"-7"20"-70,-3 14-76,1 10-14,-1 7-7,3 2-2,6-2-1,10-8 3,6-12 7,14-18-18,18-15 0,8-8 4,6-28 8,2-7 4,-7-8 5,-7 2 2,-11 3-5,-12 8-4,-9 4-11,-2 5-16,-2 5-96,-6-4-176,-4 0-356</inkml:trace>
  <inkml:trace contextRef="#ctx0" brushRef="#br1" timeOffset="254017.5189">5675 15897 1314,'-22'59'104,"-2"16"-56,-1 10-7,0 10 15,3 6-31,-1 3-10,4 2 14,2 1-21,2-10-5,9-12-8,6-15-29,1-20-59,20-25-63,9-23-81,6-4-72,1-33-212</inkml:trace>
  <inkml:trace contextRef="#ctx0" brushRef="#br1" timeOffset="254221.787">5777 16481 1162,'-18'0'243,"-8"0"-74,-3 8-84,2 14-23,-1 7-51,4 3-7,5 1-2,9-2 0,8 2-12,2-3-7,14 2-25,13-5-57,8 0-39,8-11-42,1-6-81,-2-5-101,1-5-206</inkml:trace>
  <inkml:trace contextRef="#ctx0" brushRef="#br1" timeOffset="254501.8399">5968 16765 742,'9'-15'82,"4"1"-11,1-6-40,0 0-11,2 1 15,-3 0-5,-4-2 22,-7 1 27,-2 0-4,0-1 5,-11 2-18,-8 2 1,-5 11-10,-7 6 11,-6 20-23,1 24-21,1 14-16,6 6-5,10 7 9,13-2 11,6-9-7,23-8-12,17-12-6,15-12 1,10-15-3,10-13-67,0 0-95,0-22-149,-6-5-279</inkml:trace>
  <inkml:trace contextRef="#ctx0" brushRef="#br1" timeOffset="255333.5655">7099 16216 553,'4'-5'188,"-4"3"82,0 2-48,0 0-66,0 0-37,-2 0-40,-3 7-54,0-1-17,1 0-7,4-1-7,0-1-4,0-4-8,0 0 7,0 0 0,0 0 1,0 0-2,0 0 0,0 0-7,-1 0-29,1 0-7,-2 0-55,-1 4-80,-3 7-78,1 3-282</inkml:trace>
  <inkml:trace contextRef="#ctx0" brushRef="#br1" timeOffset="255753.3236">7135 16765 637,'-5'0'100,"3"0"-8,0 0-18,2 0 21,-1 0-4,1 0-24,0 0-11,0 2-30,0 8-23,0 2-9,1 0 13,5 3-6,0-4-2,1-4-4,0-4 0,-1-3-3,-2 0 0,-2 0 8,-2-12 5,0 3 16,-8-1 68,-7 3 19,0 5-6,3 2-44,1 0-38,4 0-16,4 0-5,3 2-4,11-2-77,5 0-132,-1 0-135,-5 0-322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20:19:01.94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1091 989 887,'-15'-1'98,"6"0"56,4 1-86,1 0 8,3 0-3,1 28-2,-2 35-23,2 32-23,0 28-24,0 32 24,14 19 23,6-7-30,7-13-8,6-26-7,9-26 1,2-28 2,7-28-6,3-31-2,9-21 4,5-51 0,6-39 35,3-35 35,3-26-1,-1-12-30,-3-5-16,-8 9-17,-9 21 0,-9 22-9,-10 20-40,-5 23-58,-5 21-89,-4 26-91,-3 21-63,1 11-164</inkml:trace>
  <inkml:trace contextRef="#ctx0" brushRef="#br0" timeOffset="372.1931">2553 921 1326,'-65'31'132,"2"10"-50,1 3-28,14 3-8,14-6 1,11-4-5,18-5-28,5-5-17,23 1-24,10-1 17,10 5 5,5 6 2,1 4 1,-3 4 2,-5 5 1,-8 4 0,-9 8 5,-10 3 1,-14 0 11,-5 5 46,-29-2 3,-15-5-19,-11-5-37,-9-11 1,-2-8-11,5-12 4,13-9-14,11-13-50,16-6-61,13-6-83,13-21-171,20-11-217</inkml:trace>
  <inkml:trace contextRef="#ctx0" brushRef="#br0" timeOffset="675.2767">2812 1722 786,'5'-1'149,"1"-6"-28,3-2-27,3-9-14,-3-10-2,6-7-14,-5-8-1,-2-3-35,-8 0-11,0 8-3,-12 6 24,-13 13 45,-12 18 23,-5 7-39,-8 37-48,-1 19-9,7 19-8,10 8-4,19-1 4,15-4-1,21-18-8,28-24-2,25-25 1,18-17-2,12-44-61,14-27-117,7-17-217,7-10-305</inkml:trace>
  <inkml:trace contextRef="#ctx0" brushRef="#br0" timeOffset="991.78">4310 487 780,'-6'-23'37,"3"6"8,0 15 6,-8 16 30,-8 53 66,-15 38-32,-13 42-44,-15 40 3,-12 30 3,-6 9-46,4-7 8,12-25-20,16-32-16,24-41-7,18-44-103,9-38-158,25-34-267</inkml:trace>
  <inkml:trace contextRef="#ctx0" brushRef="#br0" timeOffset="1543.7224">4512 1281 1255,'28'-32'46,"22"1"31,25-2-31,22 8-10,14 8-14,11 9-12,6 8-7,-7 16-16,-21 27-168,-21 15-167,-29 20-406</inkml:trace>
  <inkml:trace contextRef="#ctx0" brushRef="#br0" timeOffset="1760.0246">4783 2135 1158,'0'17'-9,"12"6"0,13 3 25,4-3 16,6 1-16,0-3-11,0-6-4,-2-9-2,-3-6-40,-7 0-143,-6-13-140</inkml:trace>
  <inkml:trace contextRef="#ctx0" brushRef="#br0" timeOffset="2423.3493">5544 1884 950,'0'0'84,"0"21"34,-1 18-17,-6 17-82,0 14-20,-3 10 5,0 2-1,0-9 22,1-16 17,2-18-9,2-16-2,4-13-11,1-10-17,0-30-9,17-21-3,4-17 11,10-19 1,7-10-1,4 3 15,0 17 1,-1 16-3,-4 26-11,-3 29 3,-5 21 8,-4 38 3,-5 22 30,-4 21 4,-3 9-27,0-1-13,-1-12-10,3-14-5,4-21-48,9-24-96,2-27-103,1-12-122,1-34-77</inkml:trace>
  <inkml:trace contextRef="#ctx0" brushRef="#br0" timeOffset="2663.7203">6228 2023 792,'0'0'215,"0"16"-67,0 22-71,4 15-70,0 13-8,5 11 2,-1 1 1,3-8-2,2-15 10,3-17 17,6-22-11,8-16-22,8-37 4,9-22 35,5-16 0,2-10-17,0-2-13,-3 6-4,-5 12-16,-5 19-93,-7 19-101,-9 14-212</inkml:trace>
  <inkml:trace contextRef="#ctx0" brushRef="#br0" timeOffset="2924.1919">6841 1966 1143,'-45'56'38,"1"11"64,9 5-66,14-3-7,17-10-13,8-14-12,32-23-5,16-22-3,10-17 5,7-33-5,-3-22 10,-2-11-3,-17-7-2,-9 2-6,-16 11-22,-12 10-11,-10 10-15,-3 10-59,-13 7-86,-3 4-261</inkml:trace>
  <inkml:trace contextRef="#ctx0" brushRef="#br0" timeOffset="3132.0409">7357 1033 1144,'0'60'110,"-11"30"-11,-8 28-14,-4 29-58,-2 20-22,-3 10-1,-2-6-5,7-7 1,3-18-3,8-30-4,10-26-10,2-37-81,22-34-115,10-19-152,7-39-73</inkml:trace>
  <inkml:trace contextRef="#ctx0" brushRef="#br0" timeOffset="3535.7096">7494 1896 1018,'-43'12'126,"-3"19"-16,-2 10-67,9 8-10,10 2-23,12 2-1,17-5-4,8-5-6,21-5-7,16-7-22,9-7-16,9-10-62,2-8-39,4-6-9,-4 0-25,-9-14-35,-9-7 103,-12-7 129,-15-4 44,-12-7 106,-8-4-8,0-3-25,-11 2-26,-5 5-39,-2 4 9,0 10 9,-6 13 12,-3 12-28,-3 1 6,-2 28-19,7 13-30,2 9-16,16 13 31,7 3-23,23 1-10,22-5 23,17-9-16,9-10-14,3-22-3,-2-19-31,-18-6-190,-23-33-224</inkml:trace>
  <inkml:trace contextRef="#ctx0" brushRef="#br0" timeOffset="7815.6365">5018 1299 501,'-1'0'23,"1"0"-13,-2 0 22,2 0 3,-3 0 24,3 0 9,0 0 4,0 0-3,0 0-13,0 0-9,0 0-1,0-1-34,0-8-12,0-3 0,0-3 0,0 1 2,5-1-3,-3 1 3,2 4-1,-2-1-1,-1 2 3,0 2 5,-1 2 12,0 3 21,0 2 14,0 0-14,2 5-25,-2 21-21,2 10 5,-2 10 7,0 10-1,0 8 0,-4-1 9,-3 1 14,-1 0-9,0-3 15,-1-2-17,1-4-8,1-8-1,4-4-3,-2-9-5,1-5-2,3-2 2,0-4-4,-2-1 2,1-2 2,0-2 0,0-3 0,-1-2 2,0 2 0,0-1-6,-1 2 2,2 2 2,1 3-5,-2-3 3,-1 6 1,2-2-4,-4 1-4,5 4 5,-3-2 1,0 1-5,-1-5-8,3 4 11,0-5-7,0-4 4,0-3-2,0-1 6,1-5 5,1-2-1,-2-1 0,1-3-1,1 0 0,0-1 0,0 0-4,0 0-18,0 0-42,0 0-29,0 0 2,0 0 48,0 0 27,0 0 7,0 0 6,0 0-2,0 0-26,-5 0-88,1-5-186</inkml:trace>
  <inkml:trace contextRef="#ctx0" brushRef="#br0" timeOffset="20975.809">5753 4655 742,'-2'0'148,"2"0"10,0 0-15,0 0-60,0 6-40,0-1-27,12 0-7,6 2 19,10-1 10,10-4-11,9-2-9,8 0 4,7-3 32,1-6-5,2-2-28,4 3-14,-7 3-4,-2 1 0,-3 3-3,-8 1 1,-5-3-1,-12 3-15,-9 0-60,-8 0-56,-8 0-28,-7 0-110,0 9-133</inkml:trace>
  <inkml:trace contextRef="#ctx0" brushRef="#br0" timeOffset="21339.6436">5884 5131 897,'-1'5'123,"1"0"-40,1 2-8,16 0-18,6 5 24,6-2 20,12 3 17,6-3-8,2 1-8,8-2-18,0 0-20,7 2-30,1-1-17,-2 1-9,-4-1 0,-6 0-6,-5-2-1,-10-1-11,-10-3-15,-7-1-31,-6-3-48,-4 0-34,-11-12-92,0-12-104,-6-7-128</inkml:trace>
  <inkml:trace contextRef="#ctx0" brushRef="#br0" timeOffset="23079.9073">3546 4560 313,'-9'-8'95,"1"4"25,4 1-2,1 3 13,1 0-2,2 0-1,-1 0 0,1 0-38,0 0-7,0 0-10,0 0-19,0 0-29,6 3-13,13 7-7,13 9 3,9 4 37,10 10-18,6 2-2,4 8-7,2 2 3,0 4-9,-2 1 12,2 6-6,-1 0-9,-3 2-2,-7-3-2,-5-2 6,-4-7-10,-8-2 4,-9-13-7,-3-4 3,-7-6-6,-4-6-14,-4-6-53,-2-9-100,-6 0-85,0-13-129,0-14-85</inkml:trace>
  <inkml:trace contextRef="#ctx0" brushRef="#br0" timeOffset="23435.6475">4304 4423 1139,'-2'0'72,"-2"0"14,-3 9 25,-4 12-22,-6 11-71,-7 14 2,-8 13 23,-10 13-9,-8 12-2,-12 9 1,-6 10-6,-12 1-9,-3 4 8,3-3-7,8-14-16,11-13-8,14-15 8,14-16-2,14-19-1,14-13-18,5-13-52,2-2-114,17-20-270,1-11-43</inkml:trace>
  <inkml:trace contextRef="#ctx0" brushRef="#br0" timeOffset="26347.4414">8215 4109 668,'0'-7'127,"0"3"-4,0 4-9,0 0-56,0 7-41,0 17-6,0 9 16,0 12 13,0 12-3,0 21 3,-1 12-8,-12 17-6,-1 13 0,-7 7-2,2 3-13,2-9-7,2-8-1,3-15 2,3-20-1,3-22-7,4-14 3,-1-18 1,3-18-4,0-6-14,5-15-1,8-15 16,6-9 4,3-4 0,3-1-2,6 3 1,1 8-4,2 10 2,3 7-5,-3 6 8,0 7-5,-5 3 3,-2 0 2,-5 13-2,-3 8 1,-5 8 3,-1 5 3,-3 5-1,-6 4 5,-1-1-4,-3 1 2,-3 1 1,-16 2 10,-8-3 4,-9-1-15,-9-6 4,-7-4 9,-1-11 2,0-11-18,4-10-2,4 0-1,5-10-3,8-14 0,7-8-6,5 2 7,6-4-12,7 1-46,7 1-27,2 7-61,17 7-102,12 7-91,8 1-226</inkml:trace>
  <inkml:trace contextRef="#ctx0" brushRef="#br0" timeOffset="26815.5917">8927 5242 922,'-29'0'145,"-3"17"-74,-2 13-24,-2 15-15,3 9-23,7 4 11,9-1-8,11-6-8,6-10-6,21-19-3,15-17-5,11-7 3,5-27 4,5-22 3,-3-12 1,-5-5 2,-10-3-1,-10 7 9,-9 11 16,-11 14-10,-6 15 36,-3 15 17,0 9 27,-8 15-50,-2 17-43,3 14-14,2 7 6,0 10 1,5 3-1,0-6-5,0-2-13,8-9-34,4-13-19,3-11-42,1-19-119,1-6-96,-7-20-170</inkml:trace>
  <inkml:trace contextRef="#ctx0" brushRef="#br0" timeOffset="27111.9259">9355 4213 644,'4'0'73,"1"20"0,4 19 13,1 16 49,0 20-65,-3 18 10,-4 12-23,-3 16-5,0 7 22,-10 7 6,-7 5-32,-4-1-21,-3-4-10,4-15-21,3-23 8,5-23-8,11-29-43,1-31-62,16-16-170,7-40-74,6-16-191</inkml:trace>
  <inkml:trace contextRef="#ctx0" brushRef="#br0" timeOffset="27347.3742">9470 4936 1132,'-45'48'87,"-2"8"-21,6 4-27,7 1-20,11-4 3,9-6 7,11-5-2,3-8-21,18-6-11,14-8 1,14-5-8,10-11 10,9-3-8,4-5-81,-1 0-80,-9-12-137,-10-1-234</inkml:trace>
  <inkml:trace contextRef="#ctx0" brushRef="#br0" timeOffset="27655.5857">9803 5404 956,'0'0'51,"0"0"-23,8 0-32,6-9-6,5-9 13,0-5-1,-2-2-3,-4-2 1,-5-1 1,-5 1 0,-3 4 3,0 1 38,0 7 65,-1 4-16,-7 5-12,0 6-16,-3 2-5,-2 20-33,-4 14-26,5 13 2,-1 14 3,5 8-3,8 2-4,0-2 6,15-11 5,18-7-8,9-19-5,10-14-4,6-20-146,5-7-109,3-27-162</inkml:trace>
  <inkml:trace contextRef="#ctx0" brushRef="#br0" timeOffset="27907.759">10517 4509 986,'-4'0'158,"4"24"13,0 27-108,6 24-41,4 22-1,0 20-5,0 13-1,-7 6-6,-3 0-1,0-7-6,-6-13-2,-5-25-24,0-23-5,1-32-25,0-36-28,-1-25-168,-2-39-226</inkml:trace>
  <inkml:trace contextRef="#ctx0" brushRef="#br0" timeOffset="28207.6577">10482 4552 1114,'6'-4'83,"6"4"-26,12 10-30,8 11 41,14 6-47,11 9-13,6 1-3,3 7-2,-1 7 9,-5 8-12,-14 0 3,-12 4 4,-13 2 0,-16-3-6,-5-8 4,-19-6 5,-22-11 6,-16-7 20,-13-7 2,-13-8-5,0-6-24,2-8-9,14-1 0,17-6-22,19-12-60,18-3-97,13-1-114,8 1-206</inkml:trace>
  <inkml:trace contextRef="#ctx0" brushRef="#br0" timeOffset="28507.9031">11016 5682 1042,'0'25'157,"0"2"-26,0 6-18,0 4-74,0 1-34,-2 1-6,2-9 0,0-5-35,0-12-92,3-13-109,4-3-174</inkml:trace>
  <inkml:trace contextRef="#ctx0" brushRef="#br0" timeOffset="28636.3491">11137 5266 1134,'0'-21'93,"0"8"-60,0 6-30,0 7-44,5 0-190,1 0-159</inkml:trace>
  <inkml:trace contextRef="#ctx0" brushRef="#br0" timeOffset="29139.6623">11321 5523 894,'-9'28'54,"4"-2"30,5-4-42,0-6-40,10-2-8,9-6 1,4-1-3,3-5 4,2-2 6,1 0-4,-5 0 0,3 0 3,-6-9 2,-1-6 18,-5-2 14,2-2 5,-6-8 8,-2-2-21,-5-2 30,-1-7-52,-3 2-2,-1 0-16,-12 1-10,-5 6 13,-1 6 6,-7 12 3,-3 11 3,-7 13 7,-3 27 1,-3 8 9,3 13-15,3 6 22,12-1 65,16 0-5,8-6-31,20-5-23,23-4-17,14-12-7,18-15-7,12-16-4,10-8-27,6-8-89,-4-14-109,-12-2-150,-13 5-287</inkml:trace>
  <inkml:trace contextRef="#ctx0" brushRef="#br0" timeOffset="29786.9414">12395 4288 324,'5'-30'39,"4"0"4,-1-2 88,2 2-86,-3 5 46,-3 5 19,-1 6-2,-3 6 49,0 8 37,-14 0-68,-9 12-29,-11 23-23,-8 19-43,-14 23-10,-4 23 2,-4 24 6,-1 21 17,8 13 3,10 9-21,12 5 7,15 2-6,20-12-18,8-12-17,31-12 4,16-19 1,16-22-4,12-17 0,14-18-66,6-16-99,-3-17-191,-5-15-258</inkml:trace>
  <inkml:trace contextRef="#ctx0" brushRef="#br0" timeOffset="30967.5937">19498 4099 477,'14'-25'14,"-1"3"50,-2 6 23,-5 7 12,-1 5 17,-5 2 13,2 2-17,3 0-18,6 11-30,12 16-30,9 10 19,12 17 20,9 14-55,7 13-14,0 8 1,-1 9-5,-4 8 3,-7 7-2,-10 3 13,-9 5-6,-10 1 7,-13 5 2,-6 2 18,-2-1-4,-17 3-16,-10 5-10,-8 6 1,-13-1-5,-11 3-1,-5-11 6,-7-13-19,5-16 13,7-23-8,14-22-31,9-20-132,10-17-155,5-8-425</inkml:trace>
  <inkml:trace contextRef="#ctx0" brushRef="#br0" timeOffset="37963.578">8515 11373 834,'-18'-9'116,"3"-3"-17,-4 0-12,-2 4-14,-3 5 31,-4 3-25,-3 3-23,-6 25 18,-2 16-23,1 19-32,8 10-6,4 9-12,13 0 7,13-1-12,11-13-2,22-13 1,11-16-2,10-15-2,5-19-12,-1-9-17,-3-33 7,-5-29 18,-10-13 9,-9-15 4,-5-4 3,-9 2-2,-5 12 5,-2 21 3,-6 19 2,-1 26 1,-3 18 20,0 47 23,3 23-38,1 23-15,4 12 5,6 5 0,2-13 0,10-14-1,3-25-8,15-31-19,7-27-152,6-24-21,9-39-148,4-24-504</inkml:trace>
  <inkml:trace contextRef="#ctx0" brushRef="#br0" timeOffset="40067.5396">9821 10324 955,'0'53'91,"0"25"40,-9 22-12,-2 21-25,-4 13-24,-3 10-8,-3 9-21,-1 0-5,-3 1-8,3-4-21,3-7-3,2-7 16,2-8-1,6-5-5,0-9 8,3-6-8,-2-7-8,-4-7-6,0-7-4,-4-12 7,0-12 0,-1-12 1,1-12 3,4-13 1,-1-4-3,4-5 9,1-7-7,5-1-7,-2-3 1,4-2-2,1-2-1,0-2 0,0 0-4,0 0 1,0 0 0,12 0-6,7 0 7,7 0 1,8 0 1,8 0 3,5 0 1,6 0 1,6 0 3,6 0 3,8 3 0,8 6 2,11-1 2,9 1 25,7-2-34,10 1 1,4 2-3,2-2-6,-1 2-1,3-2 3,8-1 3,4-2 0,3 1 3,5 0 2,5-3 0,-2 7-8,-7-1-4,-6 3 3,1 3 1,1-3 3,-2-3 2,2 2 0,10-2 1,3 0 0,-2-1-11,0 2 2,-3-3 4,0 7 1,-1-4 1,-6 2 1,6 0 3,0-1 1,-2 0-15,-6-1 4,-2-3 4,-3-1 3,-6 0-2,-7 0 4,-6 3 0,-4 0-2,-5 0 4,-6 2-15,-4 1 5,-5 0 1,-4 0 2,-2 0 1,-9-2 2,-3-2-2,-8-1 1,-9-1 0,-9-3-1,-10 2 2,-11-4 0,-11 2-2,-7-3-2,-4 0 1,-2 0 3,0 0 2,0 0 3,0 0 1,0 0-4,0-9-2,0-15-3,0-15 0,4-10 0,3-18 0,2-11 2,5-14-3,-1-9 3,-1-15 1,5-11 2,0-17 2,3-15-1,0-12 2,1-7-9,0-2 2,2 1-1,-4 5-1,0 9 2,-2 6 4,-3 7-4,1 6-1,-1 3 3,3 1-7,0 1-3,1 6 10,1 0-9,-2 9 9,-2 5-2,-4 14 1,-6 14-1,-5 19 1,0 14 2,0 17-4,-7 13 0,0 13 5,2 7-6,3 2 2,0 7 0,-1 1 3,-3 0 1,-3 0 1,-4 0-7,-5 0 5,-5 0 1,-10 0-2,-6 3 1,-13 3-3,-11 0 0,-11 3 0,-11 3-6,-14-2 6,-14 2 3,-11 5-4,-8-2 2,-6-2-1,-6-2 10,-4-4-3,2-1 1,-2-3-12,-7 0-2,-5 2 3,1 2 3,-4 1 4,3 4-3,-1 1 3,9 2 3,-7 4-16,-3-5 4,0 3 2,1-4 5,-2-1 0,-2-4 7,6-1-5,4-2-8,-2-2-4,5-2 5,4 4 5,4-2-2,3 0 3,7-1 0,7 2 4,8-1-13,4-3-1,5 0 6,5 0 1,3 0-1,8 0 6,4 0-5,10 6 0,9 0 5,10 0-4,13 0 0,8-2-1,11-1 3,10-3-5,7 0 1,7 0 1,3 0-3,2 0-5,0 0-2,0 0-9,0 0 9,0 0 4,0 0 6,-5 0 0,-3 0 7,-4-3 7,-5-6-18,-2 0 5,-2-1-1,2-2 0,1 4-1,1-1 1,5 5 0,1-2 0,1 4 0,3-1 0,4 3-2,-1 0-1,1 0-3,1 12-7,-5 22-3,-1 16-5,-4 27 0,-6 22-3,-6 24-26,-5 13-23,2 8-36,3-8-37,12-23-33,12-37-110,15-45-284</inkml:trace>
  <inkml:trace contextRef="#ctx0" brushRef="#br0" timeOffset="41783.5424">13634 10626 456,'-23'-16'57,"-1"3"36,-3-2-1,-2 3 15,-5 0 23,-3 2-50,-3-2-28,-4 4-3,-8-1-8,-7 5-10,-5-1-24,-6 5 14,-6 0-18,-1 0 13,-1 0-4,-5 0 6,0 0-13,-7 4 4,-6 4-5,-4 1-4,0 6-3,-5 3 2,0 3 0,6 0 4,7 5-2,1-1 1,8 3 5,10-3 7,9 0-13,6 0 1,4-2 0,6 1-1,4-3-3,0 2 1,4 1-1,2-2 1,4 7-2,0-1-6,2 3 0,2 1 3,6-2 2,0-5-1,7 0 3,2-4 1,5 0 1,3-5-2,4 2-4,3 3 2,0 2 1,3 0-3,11 2 2,3-1 0,6 0 0,2-2-1,6-1 1,5 2-3,6-2 0,3 1-3,2 1 3,2-5-3,1-3-7,4-3 3,1-1 5,-2-3 2,5-3 3,2 2-1,2 1 3,3 1 3,0 1-3,-2 2 3,1 0-1,-1-3-1,-2 2 2,1 1 0,1-1-1,-1-3 0,7 1-4,1-2 0,2-2-4,5-2 6,-1 2 1,2-1 0,0 4 0,-1-5 0,0 3-1,1 0 1,-2-2 1,-1 1 1,0-3 0,-3 2-1,-4-2 2,-3 2-1,-6-1-1,-7-3 0,-4 0 0,-6 0-1,-1-9 2,0-9-2,-4-11-4,-1-1-4,4-7 6,-4-3 1,0 0 2,-1-3 1,-3 4-2,-3 1-1,-7 2 3,-5 7-2,-7-4-7,-9 1 8,-1-4 2,-4-5 3,-13-2 19,-7-8-14,-7-7-2,-10-6-5,-9-3 0,-13-7 0,-15-2-2,-7 1 17,-8 7 29,-7 10-22,-3 14-1,-3 16-16,7 14-7,8 14-12,9 0-64,7 23-111,17 11-260</inkml:trace>
  <inkml:trace contextRef="#ctx0" brushRef="#br0" timeOffset="42575.2921">11069 11371 311,'7'8'91,"2"5"22,3 2-22,1 8-6,6 4-31,5 6-7,6 3 27,4 6-20,10-2-25,5 3-6,7-4 12,0 1-11,2-2-11,-1-3-1,-5-2 0,-10-9-10,-10-4-2,-8-5 1,-11-6-7,-10 0-73,-3-3-99,-18 4-12</inkml:trace>
  <inkml:trace contextRef="#ctx0" brushRef="#br0" timeOffset="43468.3019">11976 11991 333,'-15'6'68,"2"0"42,1-2-62,2-1 11,1-3-9,4 0-13,0 0-18,2 0-3,3 0 16,0 0 19,0 0-41,9 0-22,9 0 10,12 0 23,4 0-10,9 0-4,5 6 8,4 5-6,4 2 4,2 5-6,-3 4-3,1 1 2,-3 0-2,-4 1-1,-7-2 0,-1-2-2,-4-4-2,-1-5 1,1-1 3,0-4-3,4-3-2,1-3 2,1 0-1,1 0 2,-2 0-2,-1 0 5,-5 0-8,-4 0 5,-3 0 1,-5 2-1,-1 2 0,2-3-1,-4 1 0,3-2-1,0 4 2,1-2-3,-2 1 3,-4 0 0,0 2-1,-1-5 1,1 0-2,-2 0 1,5 0 1,2-9 0,4-2-1,1-1 0,1 3 2,-2 2-2,-3-1-1,-3 4 2,-6 1-1,-3 0-4,0 0-2,1-3 3,5-3 1,3-6-5,4 0-50,2-2-24,-2 2-51,-3 2-74,-7 1-46</inkml:trace>
  <inkml:trace contextRef="#ctx0" brushRef="#br0" timeOffset="43827.5834">13551 12235 457,'-8'3'56,"6"-3"36,2 0-55,0-3-43,15-13 2,10-5 18,5-8 20,10-10 25,6-6-34,5-5 15,7-9-3,-1-1-20,-1-3-13,-3 4-5,-8 7-2,-12 6-7,-11 11-101,-11 11-97</inkml:trace>
  <inkml:trace contextRef="#ctx0" brushRef="#br0" timeOffset="44967.0293">11578 11609 171</inkml:trace>
  <inkml:trace contextRef="#ctx0" brushRef="#br0" timeOffset="45131.3365">11578 11609 128,'12'-49'25,"-5"37"6,3 0-1,2-3 16,4 0-6,8-6 26,7-6-1,11 4-22,12 0-28,11 5-7,5 6-5,4 6-2,-3 3-2,-5 3-57,-9 0-117</inkml:trace>
  <inkml:trace contextRef="#ctx0" brushRef="#br0" timeOffset="45431.5184">11990 11415 487,'7'-8'-14,"20"-5"16,12-2 3,13-4 15,13 3 15,10 4-3,7 5-4,5 5-16,-4 2-11,-2 2 1,-3 16-3,-10 3-18,-5 0-9,-12 1 1,-11 1-46,-9-6-58,-15-1-24</inkml:trace>
  <inkml:trace contextRef="#ctx0" brushRef="#br0" timeOffset="45659.2437">12686 11436 494,'0'-2'50,"12"2"-60,17 0 19,10 0 32,12 0-12,9 0-9,9 12-12,5 0-3,1 5-5,-2 1 2,-8-2-14,-12-2-82,-15 1-39,-14 0-111</inkml:trace>
  <inkml:trace contextRef="#ctx0" brushRef="#br0" timeOffset="45883.9898">13339 11536 364,'27'0'77,"3"0"-21,6 2-5,1 13-29,-3 4-11,-2 2 8,-2 5-10,-6-1-5,-2 2-3,-4-4-33,-1-2-102,-1 1-250</inkml:trace>
  <inkml:trace contextRef="#ctx0" brushRef="#br0" timeOffset="47579.5187">8601 14698 544,'0'0'99,"0"0"16,0 13 30,0 9-62,-8 7-33,1 9-17,-1 7 24,0 6-10,1 7-16,2-1 2,-1 4-14,-1 0-7,2 1-11,-3-3 2,1-9-1,2-12-5,0-11 6,1-10-5,3-10-2,1-7-9,0 0-15,0-9-25,4-14 31,10-8 24,5-11 3,7-6-6,6-2 2,5 4-1,5 7 0,2 12-2,4 12 0,-3 15-1,-3 3 3,-8 24-2,-4 6 9,-6 10 3,-6 1 5,-4 2 18,-6 0-1,-2-2-3,-6-2 16,-9-3 20,-18-1-5,-16-4-7,-12-8-28,-12-4-7,-4-10-8,-5-7-5,5-5-4,7 0-4,13-5-11,12-9-32,13-11-56,22-3-61,11-8-124,24-2-78</inkml:trace>
  <inkml:trace contextRef="#ctx0" brushRef="#br0" timeOffset="49687.5875">10237 14019 854,'0'9'92,"-3"30"-3,-11 25-41,-2 21 1,-3 21-20,-3 17 23,-1 16 15,0 10-19,-1 2-5,-5 10-21,0-1-6,1 4 3,0-7-17,4-4 3,-1-6-5,7-13 8,1-9-1,2-16-6,3-12 4,-2-18-4,0-16 0,-2-15-1,4-14 5,0-9-3,0-8 3,3-5 2,-1-5-3,4-2 3,1-2 1,1-3 6,4 0-12,0 0-7,4 0-14,17-11 3,14-5 12,20-4 4,11 3-1,19 0 0,11 3 4,9 2-1,9 5-1,5-1 5,5 6-11,-4 1 2,-1 1 0,-1 0 5,-4 0-1,3 0-2,-3 0 3,6 8 1,4-1 7,4 4 45,-4-1-46,-5 1-9,-7-4-1,-2 0 5,-3-7-3,3 0 1,-3 0-1,8-14 2,4-1 0,6-2-2,3 5-4,-5 0 6,1 9 0,-6 3-6,-4 0 7,-2 0-3,-5 9 4,1 0-4,-1-3 4,3-3-2,-1 0-3,0 1 0,-1 0 5,-2 0 1,0 2-2,-3 2 5,-1 0-5,-2-1 0,-8-3 0,-6-2-3,-13-1 1,-11-1 1,-17 0-8,-12 0 2,-10 0 4,-11 0-3,-5 0 1,-4 0 1,-2 0 1,-1 0 2,0 0 1,0 0 4,0 0-3,0 0 1,0 0-2,0 0-4,0 0-1,0 0 0,0 0 1,0 0-1,0 0-1,0-7 1,7-17-1,6-20-7,8-16 11,9-21 2,10-25-7,9-22 3,7-22-3,5-19 4,1-16 5,-6-8-6,-7 2 7,-7 13-4,-14 22-6,-5 21-7,-12 28 1,-5 25 0,-6 12-11,0 16 17,0 11 4,-3 11-2,-4 6 2,-3 5-1,0 3 8,-1 4-8,-3 4 7,-4-2-2,-3 0-8,-4 0 6,-3 0-5,-3-3 6,-6 0-3,-6 1-1,-5-2 0,-11-4 2,-6 1-1,-12-1 7,-16 1-2,-13 2-4,-11 2 5,-9 3-3,-8 5-13,-8 2 5,1 5 5,0 0 1,4 5 9,-4 13-4,1 7-1,4-1-1,4 5-8,-5-2-1,2-5 5,5-8-2,8-8 3,10-3 3,12-3-2,10 0 2,11-6-4,6-2 1,2 4-4,0-3-3,2 2 1,3 0 3,4 2 2,4 2-2,0-5 1,-1 1 2,3 2-3,0 0 3,4 0-2,1 3 0,7-1 0,1 1 1,6 0 0,0 0-1,0 0-3,2 0 1,0 0 1,1 0 1,-4 0 0,1 6 0,-1-2 0,2 4-1,0-4-3,4-1 1,0 1 2,5-3 1,3-1-5,2 0 1,-1 0-1,2 0 3,2 0-3,-1 0 1,0 0 4,-1 0-1,-4 0 2,-4 0-1,0 0-2,-3 3 2,0 2-3,-2 0 3,5-2-1,-2 0 1,1-3 1,1 0-1,-1 0-2,0-7 2,-1 0 0,3 1-1,0 2 1,4 1 1,3 2 0,4 1-1,3 0 0,5 0 1,2 0 1,4 0-2,1 0-2,0-2 0,1 2-4,1-1 0,0 1-26,0 0-52,0 0-53,0 0-106,-2 0-191</inkml:trace>
  <inkml:trace contextRef="#ctx0" brushRef="#br1" timeOffset="54708.3701">12883 13875 290,'-8'5'4,"3"-1"-4,0 2-2,1 1-58,-2 4-118</inkml:trace>
  <inkml:trace contextRef="#ctx0" brushRef="#br1" timeOffset="57775.3929">12679 14686 15,'-1'-4'75,"-1"1"9,1-1-15,-2 1 29,1 1-6,0 0-13,0 0-16,-3-2-10,-3-2-20,0 0-24,-6-1 22,0 0 3,-6-1-12,-5 2 33,1 2-1,-3 0-16,3 1-19,-2 3 0,3-2-3,3 2-8,1 0 11,0 0-1,1 0-19,-1 7 2,1 9-5,0 4 8,1 3 0,-2 3 4,6 2 0,4-7-4,3-2-5,5-4 0,1-5-3,0-4-1,0-2-1,0-3-9,0-1-1,0 0 11,-3-5 13,-5-5 6,-4-2-10,-3 0-2,-7 0 6,1 3 13,-4 5 5,-2 4-2,-4 0-2,1 4-6,0 8-19,2 4-1,1 1 7,6 2-4,3-3 3,5 3-3,2 5-4,1-1 5,4 4 1,1-2-5,3-1 7,2 0-7,0-8-5,0-3 6,0-3 2,2-3 1,-2-7-3,1 0 2,-1 0 4,0 0 3,0 0 1,0 0 4,-1 0 4,-8-6-14,0-3 0,-7 2 0,-2 0 3,-3 2-1,-2 2-3,-2 3 0,-1 0 6,-3 0 11,3 0-11,-2 9-2,0 0 3,0 2 4,3 0 3,-2-2-4,4 3-4,0 3-3,1-3-3,1 0 1,5 3-1,2-1 1,-1-2-2,2 1-1,4 2 2,1 0-4,1 5 2,3-2-2,-1 0 3,5 1-1,0 1 1,0-1-7,0 2 5,5 0 2,1-1 2,2 0-3,-3-2 3,2-4-2,-2-1 0,1-2 2,0 0-2,-1-3 1,3 0-1,-3-1 0,3 0-1,-1-1-2,2-5-1,-4 2 5,2-3-6,-4 0 4,1 0 2,-4 0-1,3 0 3,1 0-4,4 0-1,2 0 3,4 0-5,5 4-1,2-3 5,3 2 0,-2-1 0,2 1 2,-1 1-1,-4 0 0,0 0 0,-2 0 0,-3-1 0,0-2 3,-2 1-5,1 2 2,-4-1 0,2 0 3,-4-1-3,-1 1-1,-2-2 0,-3 1 0,-1-1 1,0 3 4,0 6 3,0 3-5,0 6 1,0 2-1,0 5-1,0-3 0,0-2 0,0-4-1,0-3-2,4 1-2,2-4 0,1 1 2,2 2 1,-2-2 2,3-1-2,-2 4 0,4-3-2,-2-1 3,-1-2-3,1-2-1,0-1 3,-1 0 1,-1-1-1,2 2 1,-1 2 1,2 2-1,1 4 1,-1 1 2,-1-1-1,2 2 1,-2-6-4,0-4 1,2-4-4,3-3-2,4 0 4,1-10 3,-1-5 2,3-1-4,0 3 4,-4 4-5,-3 3 1,-2 6 2,-3 0-1,-2 0 2,1 4 1,-1 6 0,1-1 0,1 2-1,2-1-3,1-4 1,4 1 0,3-3-1,1-1 3,0-2-3,2-1 3,2 0-3,1-2 5,1-12-5,-1-7-1,2-3 8,-4-7-5,-1-1 1,-4 4-2,-5 1 4,-4 5-3,-3 8 0,-4 5 0,0 6-2,-1 3 2,0 0 1,2 0-3,2 6-3,6 4 5,5 2 0,7 0-4,6-7 1,8-2 0,7-3 1,3 0 1,4 0-1,-4-6 1,-1-2-3,-5-2 5,-2-1-4,-5 1 2,-6 1-1,-3-3 1,-8 4 0,-2 4 1,-6 4-3,-3 0 1,-1 10-6,-2 10 11,2 4 2,1 4-4,3-2-2,0-1 0,2-5 0,2-4-4,2-2 0,1-3 0,1-4 3,2-2-2,-1-5 3,6 0-2,1 0 1,2-17 2,4-2 0,-1-1 1,1-1-1,-3 3-1,-5 1-1,-4 2 2,-5 3-2,-2 3 2,-4 4-1,-5-2-1,0 1 3,-1-1-1,-1-2 1,-1-11 3,1 1-4,0-8 0,-2-2 0,0-4 1,-4-2-1,-7-5 1,-3 1 2,-5 1-6,-2 1 2,-1 1 3,-1 3-2,1 3-1,1 3-1,3 0 3,0 2-3,2 2 2,1-1-1,-3 5 1,2-2 3,-2 3 0,0 5 5,1 1 8,0 5-10,3-2 12,1 5-7,-1-2-9,-1 0-3,0 3 0,0 0-2,-2 3 4,-2-4-4,-1 0 5,0 0-2,0-5-3,2-3 2,-2-5-2,0-5 1,2-1 1,1-1-2,-3-1-2,-5 0 5,-3 3-1,-8 8 1,-4 1 0,-3 6 1,2 5-1,5 0 8,8 2 16,10 0 17,8 0-27,10 0-13,0 0-11,14-8-9,7-1 5,2-6-7,-1 0-2,-5 1-4,-6-1 15,-6 3 8,-5 0 7,-3-3 9,-10 2-12,-2-2 7,-1 0-6,1 3 6,-1 3-2,2 3 1,-3 1-3,-2 5-4,-3 0 0,-4 0-1,-1 3 2,-5 9-1,3 5-4,4-3 0,1-2-1,7 1 2,5-6-1,7-2-56,5-5-124,0 0-262</inkml:trace>
  <inkml:trace contextRef="#ctx0" brushRef="#br1" timeOffset="58347.8076">12507 15163 211,'19'-2'94,"3"0"2,-1 0-45,0-1 2,1 2 7,0-2-25,-3 0-10,3 0 20,-4 3-17,3-3-20,-4 3-5,0 0-1,0 0 7,-4 0-6,-1 6-2,-2 6 12,-3 8 13,-2 5-12,-1 5-6,-3 6-6,-1 1 0,2 1-3,0-1 1,-1-2-8,1-1-13,1-6-27,-3-3-59,0-7-85</inkml:trace>
  <inkml:trace contextRef="#ctx0" brushRef="#br1" timeOffset="58627.2326">12738 15729 462,'-1'0'23,"1"3"-23,-1-3 22,-4 3 8,-2 0-14,-3 4-7,-7 1-5,-3-2 8,-5-2-8,-4 1 40,-2-3-20,-2-2-28,-2 0-13,3 0-27,2 0-42,-1 0-188</inkml:trace>
  <inkml:trace contextRef="#ctx0" brushRef="#br1" timeOffset="58843.9967">12261 15763 631,'-30'-1'73,"-1"-2"-25,4 0-12,0 0 18,-4-3-14,2-4 8,-2-2-37,2-4-9,0-5 1,5-6-8,0-6-78,5-4-94,3-4-56</inkml:trace>
  <inkml:trace contextRef="#ctx0" brushRef="#br1" timeOffset="59104.0096">11769 15566 395,'-9'4'73,"0"-4"-23,0 0 12,-1-4-25,-2-15-22,-1-8-5,1-3 25,2-3 4,1 1 3,3 7-12,5 1-27,1 5-3,0 4-19,2 6-74,6 1-82,0 8-95</inkml:trace>
  <inkml:trace contextRef="#ctx0" brushRef="#br1" timeOffset="59279.6577">11880 15736 372,'30'130'-38,"7"16"-61</inkml:trace>
  <inkml:trace contextRef="#ctx0" brushRef="#br0" timeOffset="66175.5384">14236 4945 609,'0'-15'133,"0"-1"-29,-5-2 0,-2-2-1,-3 4 8,-4 1-24,-3 6 12,-3 0 7,-2 6-22,-2 3-25,-4 0-26,-1 3-13,-2 13-16,2 11-2,-3 7 4,2 9-8,-2 14 4,-1 10 0,6 3-2,5 0 2,8 0 0,10-5 1,4-16-1,15-11-8,16-13 3,6-16-2,5-9 0,3-4 2,0-30 4,-1-12-2,-2-11 1,-5-10 3,-4-1 1,-4 5-5,-9 13 0,-6 10-1,-7 17 4,-3 12-1,0 11 1,3 3 9,0 19-3,7 20 23,0 8 1,0 19-10,0 7 4,-1 7-13,2-7-18,4-5 2,-1-13-46,11-10-158,6-21-243,5-10-416</inkml:trace>
  <inkml:trace contextRef="#ctx0" brushRef="#br0" timeOffset="66427.3716">15341 5571 1257,'0'40'198,"-5"12"-68,-12 12-51,-10 13-26,-8 14-29,-9 9-6,-7 7-8,1-4-4,1-7-4,12-15-86,17-24-131,17-27-199,11-29-397</inkml:trace>
  <inkml:trace contextRef="#ctx0" brushRef="#br0" timeOffset="67251.3382">17744 4410 800,'-14'7'150,"0"14"-25,-2 15-50,0 14-41,-3 17-21,-4 19-7,-2 20 11,-2 15 6,-8 9 9,5 3 14,-7-1 7,4-15 5,5-19-30,8-26-6,4-24-10,11-23-12,5-23-8,7-4-17,15-28 17,5-8 2,5-11 10,7-3-5,0-5 4,7 6-4,3 7 1,0 9 1,3 9-6,-4 11 5,-7 10-1,-7 5 1,-9 4-1,-8 18 6,-6 12 7,-7 8 18,-2 6 7,-2 3-5,0 2-17,-12 1 5,-5-6-10,-9-3 8,-10-6 0,-13-9 11,-11-5 1,-5-10-14,-6-10-8,2-5-1,8-2-4,13-20-1,18-14-4,16-9-52,8-5-166,6-2-238</inkml:trace>
  <inkml:trace contextRef="#ctx0" brushRef="#br0" timeOffset="95467.5555">2307 8626 592,'-3'-3'115,"0"0"19,2 3-43,1 0-19,0 0-32,0 0-16,0 0 9,8 0 36,6 17 35,8 10 5,5 13-6,4 10-44,6 13-3,5 2-34,3 5-13,0-3-4,4-4-4,1-5-1,0-9 1,1-8-1,-2-10-1,-3-13-36,-4-11-25,-8-7-50,-5-15-59,-8-21-77,-5-13-82,-6-11-181</inkml:trace>
  <inkml:trace contextRef="#ctx0" brushRef="#br0" timeOffset="95683.185">3035 8358 1206,'-30'46'142,"-6"29"-13,-13 27-45,-10 24-36,-7 17-27,-4 1-11,7-7 0,6-24-9,16-23 1,16-32-1,20-27-50,5-31-100,23-17-179,11-33-96</inkml:trace>
  <inkml:trace contextRef="#ctx0" brushRef="#br0" timeOffset="97438.8823">3817 7639 820,'0'4'121,"-10"27"-27,1 13-45,-5 16-24,-2 18 30,1 15 21,-2 11-3,-4 13-10,-1 14-15,2 7-7,0 4-16,-1 9-10,6 1 1,3-8-8,5-3 0,0-10-3,3-8-3,0-9 3,-3-3-3,-1-5-5,-6-7 7,-1-3-5,-4-7 1,1-10 5,0-13 0,3-14-1,5-17 2,4-11-1,4-9-3,2-10-7,0-5-8,0 0-1,0 0 3,0 0 1,0 0 4,12 0 1,8 0-3,9 0 9,12 0 0,14-5-1,8-2 0,10 2 1,10-2-1,10 2 2,10 2-2,6 3 2,9 0 0,6 0 0,7 0 3,5 0-9,-2 15-2,1-1 8,6 8-1,4 5 0,-3 9-2,-2 0 7,-1 0-5,-5-4 5,-10-10-11,-12-13 4,-12-9 2,-8 0 11,-11-15-5,-5-6-1,-10-3-3,-6 0-3,-7 5 2,-6-1-2,-8 1 1,-7 4 1,-8 1-1,-2 1 0,-7 2-3,2 1 2,-6 1 1,2 1-2,-7 1 1,1 4 0,-2 1 0,-2 2 1,3-3-1,1 3 1,-1-1-1,3-2 2,-3 1-2,0-1-1,-1 3 2,-4 0 0,1 0-1,3 0 3,1 0 3,4 0-2,3 0-1,7 0-2,0 0-1,5 0 0,-2 0 1,0 0-2,-2 0 2,-1 0-2,-3 0 1,-3 0 2,4 0-2,-1 0 0,4 5 0,3 2-1,0-2 3,1 3-2,-2-3 0,-6 1 0,-4-4 2,-7 1-1,-4-3 3,-2 0 5,0 0-2,0 0-1,0 0-4,0 0-2,2 0-4,0 0-4,1 0 2,3-8 5,-2-11 0,3-10 1,-1-14 3,2-20 15,2-21 1,0-24 13,-2-20-15,-3-24 3,0-20-8,-5-21-7,0-8-5,0-5 1,-4 10-8,3 11 15,-1 22-3,2 26-3,0 22-4,0 14 4,-1 17-2,-3 9-4,-2 10 5,1 6-2,-1 9-7,2 14 2,2 9-8,-1 11 1,3 7 4,-1 6 10,-4 3 3,0 0 1,-3 0-1,-1 0-4,-1 4 2,-5-1 1,-8-3-1,-7 0 3,-17-14 8,-17-6-11,-21-7 1,-21-6-2,-16 2 13,-12-5 10,-15 2-11,-9 4-15,-2 3 5,-3 0 5,-5 3 0,-2 3 0,-2 6 2,-12 0-14,0 6-3,-6 8 6,5 1-1,8 8 5,11 16-3,19 1-8,27 5-36,21-2-19,28-4-15,20-2-53,24-3-104,17-3-285</inkml:trace>
  <inkml:trace contextRef="#ctx0" brushRef="#br0" timeOffset="98527.4929">5331 8345 587,'-30'6'64,"-1"-2"16,3-2-29,0 2-37,-1-4-2,4 0-5,-2 0 25,1 0-15,-1 0-5,-2 0 0,-5 3 8,-6 4 8,-3 4 0,-6 2-15,-2 5 12,-3 2-6,3 3 10,3 0-26,3 1-3,2 4 4,6-2-2,1 3-2,3 0 1,3-2-6,0-1 10,5 1-6,1-5 2,6 1 1,6 4-8,7 0 1,5 3-3,6 1-5,15 3 4,9-4-31,6 0-4,2-6 17,0-4 1,3-3-19,-5-1-35,-6-3-76,-1-4-59</inkml:trace>
  <inkml:trace contextRef="#ctx0" brushRef="#br0" timeOffset="99239.3362">4509 8906 481,'-4'11'-1,"4"0"2,0-2 1,10 3-9,9-2 11,6 0 7,3 2 2,8 1 23,3 0-18,6 4-4,7 2 6,3 1 2,1-1-14,0 1-4,-2 1 4,2-2 15,-5-4-11,2 0 14,-2-3 1,4-3-8,3-1-7,1-3 13,3-5-15,0 0-8,0 0 1,0 0 0,-1 0-2,0 0-2,2 0 1,1 0-1,1 0 2,4-5 7,-4-6 1,-2 2-6,-2-3-1,-3 0-1,-3 2 0,0 1-1,1-3 1,-1 0 0,-4-8 0,-4-1 4,-6-4-3,-11-7 1,-8-5-15,-5-5 1,-6-3 9,-1-2 1,0 1 2,0 1 0,-2 7-2,1 8 2,-5 8 1,-3 7 13,-1 3 37,-9 1 35,-16-1-41,-12-6-32,-14-8-14,-19-2 1,-12-8-2,-14 0-1,-14-3-19,-9 3 18,-2 8 5,2 8 22,2 5 5,13 12-8,15 3-23,16 0-56,11 20-158,15 2-498</inkml:trace>
  <inkml:trace contextRef="#ctx0" brushRef="#br0" timeOffset="100430.9427">4517 9067 528,'3'15'10,"15"4"-7,5 1 8,7 3 2,8 5-1,-1 1 14,3 7 21,-4 0 0,-3 3-15,-4-2-19,-8-4 4,-5-4-6,-4-5-7,-2-5 0,-5-4 6,-3-4 5,0-5-5,-2-3 5,0-3-3,0 0 2,0 0 9,0 0-2,0 0-13,0 1 0,0 5-8,0 2 1,0 2-7,0 4 4,0 0 1,0 5-3,0-4 2,0-2 2,2-2-3,0-4 3,0 2-1,-2-6 0,2 0-1,-2-3 0,0 0-1,0 0-1,0 0 3,0 0 4,0 0 6,0 0-1,0 0 10,0 0 0,0 0-7,0-6-10,0 2-2,0-1 1,5-1-2,2 2-3,5 0 2,3-1 1,7 0 3,4 0 0,7 1-2,3-2 2,6 5 0,3-2-1,5 3-1,1 0 2,2-3 0,0 3 0,0-2-1,0 0 0,-2 2-10,1 0-23,-1 7 4,-3 7-31,-1 6-43,-2 4-47,-6-2-63</inkml:trace>
  <inkml:trace contextRef="#ctx0" brushRef="#br0" timeOffset="101227.0427">5432 9525 651,'4'7'-7,"26"1"-5,10-1 5,11 1 3,9-6 8,6-2-2,2 0 9,-5 0-5,-4-4 1,-7 0 11,-9 2 7,-10 2 17,-9 0-32,-6 0-11,-5 9-1,-6 2 12,-1-2-3,-2-2-1,0 0-9,0-4 6,-4-1-3,2 0-3,-2-1 8,0-1 0,2 0 12,3 0-2,4 0-19,11 0-17,5-6 17,10-3 5,5 2 1,5 2-4,-5 5-7,-3 0-6,-8 2 1,-9 8 7,-8 2 3,-7-2 7,-1 0 5,-4-3-1,0-5 0,0 0-4,0-1-7,0-1-9,0 0-31,0 0 16,0 3 23,0-2 4,0 4 2,-5-2 0,-2-2 3,4 1-1,1-1-3,0 0 9,1-1-6,0 4 2,-2-1 6,1 2 11,-2 0-14,0 1-1,-3-3 18,3 2 18,1-1-19,0-4-4,2 0-1,1 0-12,0 0-15,0 0-12,0 0-2,0-10 2,11-8 18,4-11 3,11-14 7,4-11 33,11-11 3,7-4-10,0-3-17,2 5-16,-5 11-4,-7 10-37,-14 14-82,-14 13-93,-10 10-138</inkml:trace>
  <inkml:trace contextRef="#ctx0" brushRef="#br1" timeOffset="105507.3508">4960 8647 492,'-28'29'-60,"8"-7"-25,10-8 9,10-9 12,0-3-67,6-2 65,5 0 60,-1 0 78,-3 0 30,-4 8-36,-3 1-42,0 3-18,0 1-92</inkml:trace>
  <inkml:trace contextRef="#ctx0" brushRef="#br1" timeOffset="106470.9158">4925 8811 451,'-11'7'131,"1"1"-11,2-3-51,2 0-6,2-2 24,3-2-51,1-1-27,0 0-9,4-9-13,9-11-2,10-12 14,3-11 0,7-5 5,6-3 4,-2 0 8,-3 10-4,-2 7-12,-7 14 6,-9 8-7,-5 11 2,-8 1 1,-1 12 18,-2 4-5,0 4-11,0-1-1,0-2-2,0-5-7,6-5 3,1 1 1,3-4 0,2-1-4,6-3-3,3-3-3,9-16 6,3-5 6,7-5 0,-1-1 5,-4 4-5,-6 9 0,-9 11 4,-7 6-2,-11 14 12,-2 16 68,0 2-21,-4 0-21,1-1-31,3-9-8,7-11-8,14-10-14,9-1-3,8-14 14,0-13 7,-1 3 5,-5 0-5,-4 1 6,-8 10-7,-5 3 6,-3 8-2,-4 2 2,0 0-2,3 0 2,-3 9 0,5 6-2,2 1 4,4 1-6,3 2 5,1-4-5,1 0 2,2-6-2,0-1-3,-2-8 3,-3 0 1,0 0-1,-3-3-3,-1-9 0,-3 0 2,0 0 4,-1 1-1,-4 5 1,0 6 0,-5 0-3,2 12 2,-2 15 14,1 4-3,4 5-5,-1-2-4,4-4-4,4-6 0,1-7-1,3-3 0,3-5 1,-1-6-4,2-3 4,-1 0-8,-1-3 1,0-6 8,-4-1-1,-1 4 2,0 6-1,-3 0 5,2 18-4,0 12 15,-1 8 7,0 8-13,1 3-7,1 1-2,-1-8 3,2-2 0,-1-8-3,3-5-5,-6-11 4,1-4-2,-6-6-5,-1-4-5,-4-2-12,-4 0-24,0-12-52,0-3-35,0 1-54,0-1-94</inkml:trace>
  <inkml:trace contextRef="#ctx0" brushRef="#br1" timeOffset="107203.0547">6450 9099 544,'-29'0'4,"2"-8"3,6-1-8,5-3-4,1 2-2,6-2 8,-6-5 0,4 2 5,-6-1 41,-3-3 55,-1-1-41,-6-4-33,-5 4 19,-8-3-31,-6 9-13,-2 1-3,-7 8-1,-1 5-4,1 0 2,4 4 27,6 7 9,7 1 23,4-7-11,8 2-37,7-7-10,4 0-13,4 0-26,5-5-42,2-2-4,1-5 16,0 4 36,-4 4 36,-2 1 49,-6 1 41,-6 2-23,-2-3-17,-8 3 3,1-3-16,1-3 1,4 2-9,2-1-21,3-1 3,7-1-12,1 4 1,3-1-2,-2-1 1,1 2-1,-2-2-1,-4 0 2,-1-2 2,-5 0 1,3 2-2,-3-1 0,6 0 0,-1 3-3,5-1-3,1 2-21,3-1-3,1 3 9,-1 0 12,-6 0 4,0 2 0,-6 8 1,-1 0 4,0 1 26,1 0 4,2-2 1,3-6-29,2 1 0,4-4-4,1 0-5,-1 3-7,-2 2-4,-2 4 3,-3 6-5,-3 4 9,2 1-1,4 1 7,4-6 7,9-3-4,0-8-29,7-4-95,8 0 30,2-9-116,3-1-326</inkml:trace>
  <inkml:trace contextRef="#ctx0" brushRef="#br1" timeOffset="107679.3853">5284 8869 455,'0'8'22,"6"1"4,-1 1 43,0 2-4,6 0-6,-2 5-4,7-2-12,4-3-27,4-7-17,5-1 4,2-4-5,2 0 0,-2-9 3,-2 0-2,-2-2-2,-5 2 6,-2 6-4,-3 0 1,-1 3-2,-5 0 4,0 0 2,-3 3 10,2 9 3,0 5 10,7 3-15,7-1-9,10-2-4,10-3 1,9-9-2,3-5 1,-2-5 1,-7-10 3,-10 0-3,-15 3 3,-14 4-6,-8 5 1,-2 3 21,-15 0-1,-3 0-19,1 0 1,-2-5 1,2-11-10,0-4-14,-3-3-101,-1-2-3,-5-1 9,-1 5-135</inkml:trace>
  <inkml:trace contextRef="#ctx0" brushRef="#br1" timeOffset="107922.95">5683 8701 316,'-26'-16'10,"-6"7"-15,-6 6 41,-7 3 46,-6 12-50,-6 13 60,-2 4 2,1 2-9,4-7-22,6-4-35,6-11-21,5-9-12,6 0-13,4-8-59,2-5 0,-4 3 55,-6 9 25,-8 1 1,-7 27-3,-5 9 7,7 4 22,8-5 33,14-13-24,16-22-27,10-10-228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20:22:51.030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919 742 666,'0'0'34,"0"-5"34,0 1 43,0-2 7,-7-3 17,-7 0-2,-5 2 17,-6 4-29,-7 3-19,-7 0-24,-7 21-34,-3 11-8,-3 11-20,2 10-11,6 9 4,11 9-8,7 2-6,14-1-3,12 0-6,7-6-1,18-10-21,9-16-16,10-11-2,3-16 19,4-13 20,3-24 10,-2-21 8,0-19 6,-6-16-2,-7-7-2,-7-6 3,-9 8-2,-6 14-8,-6 18 1,-6 17 1,-2 20 3,-3 16 17,0 21 9,0 29-13,0 16-5,0 14 7,0 15 0,0 0 4,5-13-27,13-18 0,8-15-9,13-25-57,7-22-123,10-15-92,3-37 212,-1-20-203,1-17-109</inkml:trace>
  <inkml:trace contextRef="#ctx0" brushRef="#br0" timeOffset="359.824">1530 474 951,'-25'-15'236,"1"1"-33,0 8-63,1 2-18,7 2-45,3 2-25,6 0-15,2 17-25,5 10-20,0 8-13,5 8 9,12 8 5,10 4-5,8-1-7,6-5-12,5-1-3,-3-5 15,-4-4 2,-7-7-2,-10-3 7,-11 0 14,-9-3 6,-2 4 48,-20 3 24,-10 1-29,-11 2-24,-7-2-25,-4-1 1,-3-3-3,1-3-6,9-9-10,11-7-30,8-6-16,16-5-44,10-8-57,13-21-140,16-9-86,12-6-304</inkml:trace>
  <inkml:trace contextRef="#ctx0" brushRef="#br0" timeOffset="836.0991">2143 417 1061,'-40'7'84,"-2"11"86,-4 3-84,1 6-21,3 3-27,2-1-22,10-4-5,7-1 1,7-4-9,10-3-5,6 0-7,0 7-10,12 1 11,10 4 1,4 1 3,9 0-3,3-1-1,2-7 4,-1 0-13,-3-2 8,-5-3-18,-5 2 9,-9 2 17,-8 1 3,-6 5 6,-3 1 37,-3 3 10,-13 1-22,-7-1 5,-4-1-11,-7-4-24,-5-1-2,-2-5-10,-1-4-3,2-2-6,10-7-17,3-4-24,12-3-30,13-13-110,2-14-211</inkml:trace>
  <inkml:trace contextRef="#ctx0" brushRef="#br0" timeOffset="1111.6843">2295 811 1021,'-18'71'32,"8"3"53,9 0-67,1-9-17,12-12-9,17-16 9,10-21-10,12-16 3,13-24 11,7-30 11,4-17 54,-4-12 72,-6-4-92,-13 1-45,-12 5-10,-18 18-141,-18 17-194,-4 20-438</inkml:trace>
  <inkml:trace contextRef="#ctx0" brushRef="#br0" timeOffset="1724.2628">2915 877 1103,'0'33'34,"-7"13"15,1 10-32,-3 8-18,2-1-1,-1-2-1,1-13 2,3-15 2,4-16 0,0-17-6,7-14-10,14-32 4,6-12 20,5-14-3,8-9-1,0-3 4,-3 14 80,-3 12-67,-5 16-18,-4 20-3,-6 22-1,-6 20-5,-5 30 18,-3 16 9,-4 16 2,-1 0 17,0-7 2,0-12-36,0-14-3,5-18-7,11-19-4,5-12-3,6-14-1,9-23 3,4-16 13,3-9 9,1-6 11,-3 5 16,-9 12 5,-8 12-29,-6 15-13,-8 19 5,-5 11 6,-5 32 16,1 11 4,2 8-17,7 9-9,7-1-14,3-13-59,8-13-81,4-12-78,-5-10-130,-1-10-240</inkml:trace>
  <inkml:trace contextRef="#ctx0" brushRef="#br0" timeOffset="2008.0912">3844 1174 698,'15'-19'164,"3"-5"-56,5-2-47,2-5 5,0-3-43,0-1-11,-4 1 3,-7-3 16,-6-1 18,-4 1 4,-4 1 25,0 6-9,-15 8-15,-6 10 14,-5 12 2,-2 1-3,-2 31-18,2 17-27,11 16-5,9 13 4,8 9 8,21 2-23,19-3-11,11-8 1,11-21-19,6-24-100,0-33-150,-2-16-210</inkml:trace>
  <inkml:trace contextRef="#ctx0" brushRef="#br0" timeOffset="2900.5248">5518 759 855,'0'0'118,"0"14"26,-2 21-63,-7 19-47,-2 18-25,-5 18 29,-1 13 18,-1 3-34,-1-9-13,1-8-9,4-21-1,2-16-9,0-20-90,2-24-135,-4-8-137</inkml:trace>
  <inkml:trace contextRef="#ctx0" brushRef="#br0" timeOffset="3080.1793">5246 981 1373,'24'-2'3,"15"-4"26,15 0-2,12-4 5,14-4-14,5-3-9,-1-13-8,-5-10-128,-11-9-160,-13-8-235</inkml:trace>
  <inkml:trace contextRef="#ctx0" brushRef="#br0" timeOffset="3660.5317">5985 326 1344,'-7'58'75,"-1"21"12,3 20-8,-3 16-39,-1 10-20,-1-3-3,0-7 4,-1-10 0,0-18-19,1-20-2,4-21 1,0-17-1,6-15-22,0-14-24,10-23-73,9-20 61,3-14 54,7-10 4,1-1-17,-7 10 7,-4 14 7,-4 20-1,-4 24-7,-4 12-1,-6 33 16,3 14 14,3 11-12,2 5 1,3-7-7,4-10-5,7-11-36,4-16-16,4-10-13,2-9 9,0-11 31,0-1 17,-3-4 2,-2-12 6,-5-4 6,-3-5 4,-1-5 24,-3-6 28,-1-5-5,-2-5-14,-7-8 3,-6-1-13,0 3 0,-1 5 6,-17 11 8,-3 14 11,-6 16 30,-1 7 11,0 34-42,1 22-34,13 15-21,11 18 3,6 3-4,29 2 1,17-11-1,16-10-5,15-21-106,3-26-228,5-24-403</inkml:trace>
  <inkml:trace contextRef="#ctx0" brushRef="#br0" timeOffset="4079.654">8051 760 583,'0'-73'200,"-9"0"-15,-11 5-40,-6 7-2,-5 15-17,-4 15 10,-7 22-34,-6 16-48,-5 46-12,-4 34-38,-1 37-8,1 31 2,6 23 2,5 15 6,9 1-12,7-7 2,9-15 2,5-25-15,6-32-63,3-34-86,2-38-76,0-36-97,1-25-336</inkml:trace>
  <inkml:trace contextRef="#ctx0" brushRef="#br0" timeOffset="4236.5461">7390 1512 866,'4'-15'203,"7"15"-56,8 1-69,14 13-40,11 0 69,18 3-54,12-2-44,10-4-8,1-11-71,-3 0-48,-6-11-187,-14-12-109</inkml:trace>
  <inkml:trace contextRef="#ctx0" brushRef="#br0" timeOffset="4460.3937">8015 1410 1163,'-45'25'176,"2"22"-39,-1 17-56,10 13-42,13 2-28,19-4-7,7-10 5,31-22-6,17-27-4,14-19-2,7-43 8,1-23 8,-3-22 6,-13-12-1,-13-1-14,-14 9-2,-15 11-33,-10 17-60,-7 14-38,0 18-69,-8 13-89,-4 10-255</inkml:trace>
  <inkml:trace contextRef="#ctx0" brushRef="#br0" timeOffset="4664.3436">8593 805 1111,'0'50'207,"-15"25"-134,-4 25-51,-3 21 7,-4 19-4,3 3-15,-1-8 0,5-17-9,5-25-5,8-27-8,6-37-82,0-29-189,11-52-181</inkml:trace>
  <inkml:trace contextRef="#ctx0" brushRef="#br0" timeOffset="4856.3313">8886 418 1284,'-38'120'99,"0"35"-13,0 32-25,5 16-21,7 1-13,11-8-30,12-20 4,3-25-2,20-34-64,12-39-90,9-45-174,8-33-232</inkml:trace>
  <inkml:trace contextRef="#ctx0" brushRef="#br0" timeOffset="5388.2239">9066 1294 1281,'-57'66'51,"11"9"-6,13 0-30,19-8-12,14-12-2,15-19-4,27-21-8,12-15 4,7-23-41,0-23 30,1-16 11,-4-10-25,-11 0-7,-8 8 24,-12 9 14,-6 18-1,-12 18 3,-5 19 1,-4 10 37,0 28-12,-4 11-18,-3 8 11,2 2 18,5-5-17,0-11-7,5-9-8,17-13-7,3-16-6,6-5-4,7-18-17,-3-15-8,-1-6 23,-4 0 4,-8 6 9,-5 6 0,-7 11 1,-3 11-1,-6 5 4,-1 26 21,0 10-3,0 7-6,0 7 23,0-4 12,0-8-3,5-11-13,13-15-7,12-12-23,13-24 6,5-18 56,5-14-36,-2-10-22,-3 2-8,-8-1-23,-7 12-65,-10 13-69,-5 12-134,-9 13-166</inkml:trace>
  <inkml:trace contextRef="#ctx0" brushRef="#br0" timeOffset="5548.7906">10152 1460 1167,'0'38'135,"0"2"-1,-3 1-67,-2-6-41,0-7-21,3-10-7,2-12-77,2-8-119,18-30-197,2-16 99</inkml:trace>
  <inkml:trace contextRef="#ctx0" brushRef="#br0" timeOffset="6068.0696">10352 1126 879,'2'-21'117,"-2"12"-22,0 9-22,0 3-38,0 19-46,0 8-76,0 8-10,7 10 18,3 3 17,-3 3-11,0 3 62,-6 3 54,-1 0 57,-5 2 56,-10-4-13,0-5-25,0-14-12,3-11-24,10-17-45,2-11-40,16-24-67,17-24 45,8-11 4,6-4-33,1-1 9,-3 5 2,-7 13 28,-10 13 10,-12 15 0,-5 18-11,-8 8-3,-3 28 14,0 10 7,0 8 0,-2 1 0,2-4 0,0-9 1,0-6-6,15-15-12,2-9-104,3-12-78,0 0 8,4-21 81,-2-11 41,2-5 44,-2-1 24,-3 6 33,-4 6 42,-4 8 31,-8 11 26,-3 7 16,-2 17 65,-14 20-89,-7 17-106,-4 17 12,-4 14 4,-7 9-27,0 1-9,-3-8-45,3-23-217,-4-26-326</inkml:trace>
  <inkml:trace contextRef="#ctx0" brushRef="#br0" timeOffset="6619.9872">11700 1599 617,'20'4'136,"6"-1"8,5-3-21,5 0-55,3-15-9,3-16-14,-4-10 8,-1-10-28,-11-6-17,-10-4-5,-15 7 1,-8 10 1,-25 13 5,-19 24 11,-7 9 3,-6 34 3,2 15-9,6 14 39,13 5 15,17 1 16,17 1-32,9-5-30,27-1-24,19-5-4,15-9-1,14-7-30,2-15-81,-1-17-48,-8-13-102,-9-7-153</inkml:trace>
  <inkml:trace contextRef="#ctx0" brushRef="#br0" timeOffset="6795.5364">12210 1426 1087,'0'0'115,"14"8"-16,14 20-63,7 12 19,15 10 13,10 13-43,5 5-18,0-5-6,-2-8-27,-5-16-74,-9-17-89,-9-22-103,-11-13-234</inkml:trace>
  <inkml:trace contextRef="#ctx0" brushRef="#br0" timeOffset="6979.4492">12702 1351 1215,'-50'36'125,"-7"12"-34,-3 11-25,1 8-51,0 8-12,8-1 11,6-9 8,11-12-18,15-8-3,14-15-1,7-16-74,28-14-123,12-8-82,11-16-178</inkml:trace>
  <inkml:trace contextRef="#ctx0" brushRef="#br0" timeOffset="7144.5593">13005 1700 1319,'-33'44'90,"-1"6"-9,1 5-51,3-2-29,7-8-52,9-21-80,12-24-187,2-12-423</inkml:trace>
  <inkml:trace contextRef="#ctx0" brushRef="#br0" timeOffset="7287.6552">13172 1031 1354,'0'-13'103,"-4"13"-5,-6 26-45,4 13-71,6 9-70,10 4-22,20 3-116,12-8-186,11-9-320</inkml:trace>
  <inkml:trace contextRef="#ctx0" brushRef="#br0" timeOffset="7580.4037">13400 1434 1151,'-52'17'147,"1"3"10,6 1-17,12-3-57,14 5-62,12-1-18,7 7-6,20 7-15,10 6-28,8 6-15,1 2-2,0-1-3,-6-3 14,-8-7 28,-11-3 20,-14-4 6,-5-2 26,-21-5 35,-18-5 22,-7-6-34,-3-10-25,0-4-22,9-9-11,13-20-32,16-10-43,16-3-60,17-7-108,18-1-150,14 2-282</inkml:trace>
  <inkml:trace contextRef="#ctx0" brushRef="#br0" timeOffset="7771.6221">13907 1371 1278,'0'3'223,"-7"30"-69,-10 13-77,-5 14-44,-1 16-12,-2 13-9,2 4-7,2 0-11,2-1-52,3-11-49,-1-12-89,-3-18-132,0-27-112</inkml:trace>
  <inkml:trace contextRef="#ctx0" brushRef="#br0" timeOffset="7939.7342">13427 1526 1291,'29'0'17,"26"0"59,27 0 41,22 0-36,16 0-49,7 2-23,-6 9-71,-21 5-182,-21 8-281</inkml:trace>
  <inkml:trace contextRef="#ctx0" brushRef="#br0" timeOffset="12463.3481">14755 1339 537,'0'-9'7,"0"-4"15,3-3 19,4 2 0,-2 2 18,-3 1 66,-2 2 41,0 3 5,0 2-10,0-1-30,0 3-19,0 1-42,0 1-30,0 0-19,0 0-18,0 0-6,0 0-5,0 13-40,3 10-83,-3 5-34,0 7-169,0 0-323</inkml:trace>
  <inkml:trace contextRef="#ctx0" brushRef="#br0" timeOffset="12704.2056">14678 1830 997,'-5'9'152,"2"-2"-22,3-3-60,0-2-41,0-2-16,0 0 2,0 0 11,0 0-4,0 0-13,0 0-6,0 0-4,0 0-60,0 5-150,0-1-149</inkml:trace>
  <inkml:trace contextRef="#ctx0" brushRef="#br0" timeOffset="15499.3198">2808 3546 282,'0'0'114,"0"0"18,0 0-14,0 0 3,0-3 0,0 2-13,0-2-2,-1-1-27,-8 0-11,-1 2 8,-2 0-8,-5 2 17,-3 0-14,-1 10-40,0 6-12,-2 6-12,5 3 3,1 8-10,7 4 0,6 6-7,4 4 0,0 7 4,9-2 1,14-5-6,5-8-2,7-15-3,8-16-15,2-8 3,0-24 19,-5-18 3,-6-9 3,-10-11 2,-8-1 5,-13-2-1,-3 5 5,0 7 3,-7 6-7,-3 15-3,1 9-2,2 8-12,4 7-69,3 8-50,0 0-74,5 0-213,7 11 48</inkml:trace>
  <inkml:trace contextRef="#ctx0" brushRef="#br0" timeOffset="15904.4473">3292 3327 1126,'0'18'127,"0"21"-19,0 9-43,-5 16-28,-1 11-23,-5-1-10,0-3-3,2-10 0,1-11 2,0-14-7,5-14 0,1-15-7,2-7-23,7-32-55,10-14 47,4-14 48,7-10-1,-1-2-5,-2 9 23,-1 12-6,-1 13-9,-5 16 2,-1 14 8,-1 8-2,-1 26-1,-1 18 23,-4 19 35,0 9-39,-2 6-21,0-3-10,2-10-3,5-12-14,6-16-115,1-16-129,1-18-205</inkml:trace>
  <inkml:trace contextRef="#ctx0" brushRef="#br0" timeOffset="16204.333">3781 3720 1008,'10'0'-10,"6"0"21,4 0 1,2 0-9,-3-6 3,-4 0-5,0-6 6,-8 0-4,-7-5 8,0-4 38,0-4 41,-3-1-31,-9-1-23,-4 5 11,0 11 2,-5 10 2,-1 2-11,-5 30-15,2 8-24,8 11-1,7 4-2,10 0-1,8-3-11,19-10-10,12-10-154,-2-12-154,3-14-348</inkml:trace>
  <inkml:trace contextRef="#ctx0" brushRef="#br0" timeOffset="16484.5608">4191 3527 1476,'-23'25'81,"4"5"-59,5 4-14,6 2-12,8 0-12,0 0 3,12-5 2,5-1-23,-2-2-4,-2-7 24,-3-6 1,-4 0-4,-6-1 16,0 0 9,-13 0 17,-11 5 50,-12 2-19,-7 0-45,0-4-12,3-2-5,5-6-33,12-9-25,12-4-33,11-21-145,12-12-182</inkml:trace>
  <inkml:trace contextRef="#ctx0" brushRef="#br0" timeOffset="16732.2868">4659 2963 1312,'0'0'155,"-5"10"-20,-3 22-85,1 22-41,-3 17-14,-4 22 5,1 14 2,0 5-3,2-2 3,3-12-2,4-14-17,1-22-62,3-18-57,0-28-88,0-16-98,0-29-206</inkml:trace>
  <inkml:trace contextRef="#ctx0" brushRef="#br0" timeOffset="17020.0689">4601 3055 850,'11'-53'156,"3"15"-34,9 9-44,5 15-21,10 12-37,5 2-5,6 11 0,1 14-4,0 6-8,-6 4-1,-11 5 2,-5 1-1,-11 1 6,-10 2 9,-7-1 40,0 0 42,-17 0 7,-13-3-23,-13-1-25,-10-8-43,-4 1-13,-3-8-15,7-8-51,11-10-12,14-6 1,17 0-39,11-18-130,14-10-154,14-4-187</inkml:trace>
  <inkml:trace contextRef="#ctx0" brushRef="#br0" timeOffset="17268.6831">5295 3006 1130,'-12'3'146,"-1"21"-16,3 12-64,-4 16-50,4 19-16,-2 17 1,0 19-2,2 8 1,2 1 1,6-2-11,2-12-59,4-15-47,15-18-66,2-24-109,5-20-216</inkml:trace>
  <inkml:trace contextRef="#ctx0" brushRef="#br0" timeOffset="17611.966">5487 3564 1206,'-36'24'140,"0"15"-77,1 9-43,8 4-18,9-2-2,11-4-2,7-7-3,7-13-11,16-16-41,6-10-20,6-9-4,1-28 54,-2-8 21,-4-6 4,-8 5 11,-4 7 44,-7 10 31,-5 12 22,-5 10-6,-1 7-2,0 17-29,0 18-30,0 8-41,0 7-1,2 12-3,14-3-45,8-13-60,10-12-60,8-17-78,6-17-106,2-10-163</inkml:trace>
  <inkml:trace contextRef="#ctx0" brushRef="#br0" timeOffset="17792.8768">5894 3496 1225,'-46'2'206,"-1"26"-45,2 16-101,4 7-26,9 12-22,12-2-9,13-4-4,7-6-8,27-9-26,19-13-97,5-15-67,8-13-121,-2-1-134</inkml:trace>
  <inkml:trace contextRef="#ctx0" brushRef="#br0" timeOffset="18083.326">6096 3837 1152,'6'0'6,"9"0"4,4-3-18,7-6 8,2-6 0,1-7-8,-2-7-11,-9-7 8,-5-8-5,-7-2 5,-6-1 13,0 7 21,-15 8 4,-5 14 65,-10 17 14,-5 8-43,-6 32 13,1 15-51,7 8-21,6 8 2,16-2 24,11-5-13,25-12-19,15-14-6,10-16-38,1-17-207,3-8-191</inkml:trace>
  <inkml:trace contextRef="#ctx0" brushRef="#br0" timeOffset="18639.779">7062 3884 724,'0'1'159,"0"-1"-16,0 0-38,0-18-45,0-15-27,7-13 16,5-17 10,6-17-5,7-13-8,7-12-4,3-5 4,6-2-11,-2 5-9,-3 14 9,-6 21-16,-4 21-15,-10 20 1,-7 24-4,-5 9 6,0 34 10,-3 20-3,1 21 2,2 24 3,-2 18-11,1 15-8,-2 6 3,-1-5-3,2-10-5,2-16-31,-1-23-33,2-31-39,0-23-56,-1-32-97,-4-12-144,0-33-194</inkml:trace>
  <inkml:trace contextRef="#ctx0" brushRef="#br0" timeOffset="18764.4402">7307 3696 827,'-40'-44'245,"3"9"-54,8 14-86,6 9-39,14 8-32,9 4-31,15 0-51,22 2-132,11 0 26,10-2-103,6 0-119</inkml:trace>
  <inkml:trace contextRef="#ctx0" brushRef="#br0" timeOffset="19180.8581">7848 2998 899,'1'-6'136,"2"6"3,-1 38-62,2 17-54,3 19-14,-1 20 26,0 17-6,-1 6-5,-3-3-10,1-6-6,-3-11-5,0-13-1,0-22-3,0-18-7,0-18-1,0-21-31,0-5-79,0-22 33,0-13 70,-5-5 10,-7-6 1,-6 2 8,-6 9 31,-1 10 38,-5 11 39,2 14-4,4 8-18,-1 26-54,4 10-28,6 6-7,10 6-3,5-2 0,2-5 0,22-6-4,8-11-2,6-13-38,9-19-29,7-9-49,0-35-104,5-20-109,4-22-376</inkml:trace>
  <inkml:trace contextRef="#ctx0" brushRef="#br0" timeOffset="19540.2091">8442 3079 1075,'0'-2'190,"0"4"-31,0 33-75,0 19-53,0 19-35,3 19 4,6 13 0,0 3 0,4-11 1,-1-8 1,0-19 0,-2-17-5,-2-20-20,-1-21-12,-4-12-30,-3-20-39,0-22 69,-5-8 25,-14-4-15,-8 1 21,-6 14 6,-10 13 21,-7 22 51,-3 9 13,-3 39-39,1 16-28,7 12 9,15 9 33,15-2 22,18-8-36,21-12-29,32-17-21,22-21-5,6-21-60,-1-12-157,-5-34-362</inkml:trace>
  <inkml:trace contextRef="#ctx0" brushRef="#br0" timeOffset="19976.0852">9781 2641 526,'0'-20'196,"-5"13"53,-19 7-20,-15 29-53,-13 30-82,-14 35-29,-8 33-29,-4 30 35,11 23-23,13 7-12,22-1-2,21-10-12,11-21-18,29-21-8,22-30-47,11-22-65,12-33-78,5-30-145,4-19-146</inkml:trace>
  <inkml:trace contextRef="#ctx0" brushRef="#br0" timeOffset="20376.2173">10580 2839 1082,'-2'75'46,"-6"34"-6,0 31 46,1 32 3,-4 15-38,-6 3-17,-3-10-20,-4-22-16,4-37-1,3-37-11,8-48-38,7-37-54,2-61-224,5-40-63</inkml:trace>
  <inkml:trace contextRef="#ctx0" brushRef="#br0" timeOffset="20684.4223">10642 2956 975,'24'-10'149,"8"10"-76,12 3-1,11 25 10,9 11-34,6 9-32,2 12-4,-4 5 0,-7 8 6,-10 2-7,-15 8 18,-17 2-19,-16 2 11,-8 0 11,-29-3 9,-17 2-1,-15-14-22,-19-6-16,-15-14 3,-5-12-5,-1-14-1,10-14 0,15-12-11,25-4-3,24-24-7,25-6-61,12-5-62,29 0-83,16 5-78,13 8-190</inkml:trace>
  <inkml:trace contextRef="#ctx0" brushRef="#br0" timeOffset="20860.5219">11413 4057 1147,'0'18'207,"-1"10"-46,-11 9-66,-2 5-66,3 5-22,2 3-9,2-4-76,4-14-192,3-21-274</inkml:trace>
  <inkml:trace contextRef="#ctx0" brushRef="#br0" timeOffset="21004.5662">11626 3499 1295,'0'-32'77,"0"16"30,0 13-58,0 5-33,13 28-36,16 7-104,8 9-140,11 7-188</inkml:trace>
  <inkml:trace contextRef="#ctx0" brushRef="#br0" timeOffset="21319.496">11824 3930 1127,'-55'12'76,"14"1"42,8-1-75,18 2-15,15 4-25,3-5-15,27-5-72,12-5-18,11-3-8,2 0-6,-1-17-33,-5 2 42,-15 1 75,-14 8 28,-19 6 20,-7 13 209,-27 23 39,-15 15-144,-10 13-29,-5 11-19,0 8-48,3 2-12,13-5-8,14-14-6,13-17-23,20-20-32,3-28-134,23-11-121,16-35-10</inkml:trace>
  <inkml:trace contextRef="#ctx0" brushRef="#br0" timeOffset="21663.9541">12247 3817 1126,'-3'47'38,"-10"17"47,-1 14-17,1 9-22,1 3-37,1-3-7,3-12 0,3-17 1,3-15-3,2-22 0,0-21-8,17-13-65,4-36 37,9-20 31,2-18 8,9-10-1,-2-7 0,2 8 5,-4 11 5,-5 16-3,-5 18-10,-10 18 0,-6 21 3,-8 12-1,-3 33 20,0 15-12,-2 15-19,-3 15-35,2 8-36,3-7-94,0-6-113,1-17-196</inkml:trace>
  <inkml:trace contextRef="#ctx0" brushRef="#br0" timeOffset="22456.4502">12482 3456 954,'-6'0'172,"2"0"-29,3 0-72,1 0-56,0 0-17,0 0-4,0 0 3,0 0 3,-2 0 1,1 0 2,-2 3 2,0 9-26,1 2-134,1 0-130,1 0-171</inkml:trace>
  <inkml:trace contextRef="#ctx0" brushRef="#br0" timeOffset="22932.0335">12483 3263 949,'-5'-1'175,"1"1"18,2 0-75,1 0-59,1 15-42,0 2-15,0 2-5,0 1 2,0-3 1,0-4-4,5-9-1,3-4-34,0 0-54,2 0-93,-2-4-89,-1 4-306</inkml:trace>
  <inkml:trace contextRef="#ctx0" brushRef="#br0" timeOffset="23292.1943">12629 3624 727,'-9'0'299,"-11"21"-70,-8 15-125,0 18-31,-2 11-40,2 13 7,2 4-6,4 0-7,8 1-11,1-8-9,9-8-7,4-10-1,0-14 1,12-14-14,13-14-17,7-15-15,6-1 3,3-26-19,4-11 19,-1-11-83,-2-5-19,-4-3-26,-10 1-23,-8 2-182</inkml:trace>
  <inkml:trace contextRef="#ctx0" brushRef="#br0" timeOffset="23467.8905">12441 3882 1131,'0'13'136,"30"-2"-110,16 7 10,20 1 22,9 5-42,5 0-13,1-2 0,-10-5-44,-15-5-211,-10-7-281</inkml:trace>
  <inkml:trace contextRef="#ctx0" brushRef="#br0" timeOffset="24028.0873">13722 4164 478,'7'-23'146,"-2"-5"-20,-4-6 32,-1 1-18,0-1-48,0 3-17,-6 5 9,-6 10-8,-8 12 4,-8 4 7,-2 29-58,-4 13-13,2 9-15,9 2-3,8 3 1,15-13 1,11-10-2,27-20-4,16-13-3,10-12 1,6-26 7,1-11 0,-7-5-12,-13 4-22,-15 12 25,-10 11 6,-17 16 5,-7 11 10,-2 27 72,-10 16-30,0 9-44,2 8-9,8 0-3,0-2-29,17-16-104,8-10-89,2-14-117,7-12-278</inkml:trace>
  <inkml:trace contextRef="#ctx0" brushRef="#br0" timeOffset="24196.95">14454 4267 1390,'-31'44'144,"-2"2"-70,3 7-48,1 3-18,6-1-8,9-9-45,9-11-131,5-14-226,0-21-400</inkml:trace>
  <inkml:trace contextRef="#ctx0" brushRef="#br0" timeOffset="24556.1703">15348 3285 960,'-6'-39'78,"2"2"-16,4 8-24,0 8 5,0 13-4,0 9 9,0 47 28,0 29-4,-5 33-34,-2 24-3,-2 20-16,0 0-15,0-22-1,4-28-6,5-35-10,0-36-22,5-33-54,9-35-132,1-40 1,4-25-93</inkml:trace>
  <inkml:trace contextRef="#ctx0" brushRef="#br0" timeOffset="24831.8198">15485 3193 825,'14'-41'190,"3"23"-36,5 18-60,7 5-39,7 29 1,12 14-17,7 11-4,1 9-1,3 7-27,-8 4 1,-13 5-2,-12 1 7,-20-4 8,-6 1 8,-29-10 12,-14-7 11,-14-11-25,-16-8-19,-9-12-7,-1-12-4,4-12-3,9-9-3,16-1-22,23-9-4,21-13-15,15-1-56,25 1-115,16 2-103,10 5-167</inkml:trace>
  <inkml:trace contextRef="#ctx0" brushRef="#br0" timeOffset="25000.3737">16068 4066 1331,'-10'25'115,"-6"11"-72,-2 10-39,0 8-9,3-1-48,3-5-127,8-14-171,4-22-352</inkml:trace>
  <inkml:trace contextRef="#ctx0" brushRef="#br0" timeOffset="25152.1602">16257 3655 1307,'0'-16'106,"0"14"-45,5 2-31,8 24-29,8 7-86,9 7-123,11 0-185,5-1-426</inkml:trace>
  <inkml:trace contextRef="#ctx0" brushRef="#br0" timeOffset="25464.0026">16413 3880 1220,'-49'12'157,"6"2"-71,13 4-20,11-1-42,15 3-23,4 0-8,23-2-22,10-5-20,13-5 0,5-5 3,0-3-31,-10 0-20,-7-3 27,-14-1 62,-15 4 6,-5 1 58,-22 24 151,-12 14-125,-8 15-19,-9 13-2,-2 11-28,1 5-20,9-5-10,6-10-2,12-14-11,11-17-24,14-21-25,2-16-105,17-17-128,8-24-26,5-13-387</inkml:trace>
  <inkml:trace contextRef="#ctx0" brushRef="#br0" timeOffset="25633.1522">16784 3895 1339,'-16'53'114,"-6"15"-84,-6 14 30,1 9-45,1 0-15,3-12-24,12-16-72,7-24-93,4-25-94,5-19-148</inkml:trace>
  <inkml:trace contextRef="#ctx0" brushRef="#br0" timeOffset="25764.3865">16885 3577 1011,'6'-56'89,"-5"19"-65,-1 16 1,0 18 0,0 3-14,0 13-140,0 7-205,2 4-291</inkml:trace>
  <inkml:trace contextRef="#ctx0" brushRef="#br0" timeOffset="25932.2131">17142 3774 1183,'-24'69'143,"2"13"-3,0 9-46,4 2-60,4-2-25,5-6-14,4-11-78,-5-16-99,0-16-116,-2-23-305</inkml:trace>
  <inkml:trace contextRef="#ctx0" brushRef="#br0" timeOffset="26075.9285">16976 4002 1374,'13'-11'65,"8"4"5,12-4-21,10 1-18,10-1-31,0-2-62,-1-1-240,-4-2-396</inkml:trace>
  <inkml:trace contextRef="#ctx0" brushRef="#br0" timeOffset="26607.8952">17852 3288 1092,'-8'-8'62,"5"5"27,3 3-54,0 0-30,-1 27-4,-6 24 0,-1 17 2,-10 16 0,-4 15 4,-9 9 15,1-9 43,0-16-28,8-18 2,4-20 4,7-16-26,11-22-13,0-7-9,22-33-50,9-13 25,7-8 19,13-6-4,-1 4-5,-1 13-10,-3 17 7,-8 18 12,-7 8-2,-7 23 6,-7 16 11,-9 17 11,-8 2 33,0 7 14,-15 1-12,-12-6 1,-8-5-8,-6-11-14,-8-11-13,-5-12 8,-1-16-20,3-5-7,8-16-5,3-14-18,14-12-33,10-6-37,14-6-98,3-1-152,11-6-257</inkml:trace>
  <inkml:trace contextRef="#ctx0" brushRef="#br0" timeOffset="26919.9751">18382 2755 1075,'0'-10'104,"0"7"40,0 3-78,3 8-30,15 22-34,9 14-4,11 19 3,11 20 0,7 18 1,1 16 5,-2 12 13,-9 9 2,-12 3-9,-17 2-1,-17-2 1,-14-3 10,-29-2-14,-26-2-3,-23 1-2,-17-3-24,-9-13-51,-9-13-57,-3-23-113,-1-23-171</inkml:trace>
  <inkml:trace contextRef="#ctx0" brushRef="#br0" timeOffset="29156.2562">537 3199 450,'-6'-4'102,"-2"0"9,3 1-5,2-1-33,1 1-19,-1 2-3,2 1 2,1 0 40,0 0 39,0 0-1,-4 19-36,1 26-28,-3 21-48,-2 22-19,-1 14 5,1 10-5,1-6 1,1-14-3,3-17-60,0-22-38,3-18-38,0-20-50,0-15-53,0-13-30,0-29 166,0-17-28,5-16 42,4-10-11,1-5 78,1-3 52,2 1 89,-2 8 40,0 9 0,0 9-40,-2 11-12,1 14-16,-3 12-1,2 12-11,4 6-26,7 2-16,8 3-6,10-1 14,10 2-19,4 2-3,3 3-14,-1 2 2,-7 24-8,-6 11 7,-13 15 4,-8 13 15,-10 8 21,-7 4 3,-3-2-17,-3-6 8,-14-2-9,-6-8 14,-7-5 8,-4-3 7,-6-6-40,-4-6 3,-2-9-19,3-9-6,4-12-9,7-9-2,3 0-17,7-8-29,9-14-27,6-3-34,7 0-50,0 1-61,5 6-58,11 8-222</inkml:trace>
  <inkml:trace contextRef="#ctx0" brushRef="#br0" timeOffset="29339.8009">1230 3727 1012,'0'15'128,"0"5"-38,-11 7-19,2 7-34,-4 5-27,2-3-16,2-4-50,1-13-139,7-19-240</inkml:trace>
  <inkml:trace contextRef="#ctx0" brushRef="#br0" timeOffset="29476.5592">1264 3384 1078,'0'-27'145,"2"8"-93,3 12-45,5 7-17,4 15-2,10 14-51,4 4-83,3 4-221,1-1-221</inkml:trace>
  <inkml:trace contextRef="#ctx0" brushRef="#br0" timeOffset="29796.0085">1413 3621 1192,'-42'17'115,"6"0"-47,6 0-17,9 2-27,13 2-21,8-3-11,16-1-16,14-5-41,6-4-20,4-7-23,1-1-5,-2-1 5,-9-10 43,-8 2 42,-5 1 20,-7 5 9,-6 3 40,-4 0 92,0 11 18,0 16-14,-12 12-50,-7 10-36,-4 10-8,-5 7-37,-2-5-13,-1-4-4,4-9-47,7-13-12,6-21-67,9-14-104,5-10-191</inkml:trace>
  <inkml:trace contextRef="#ctx0" brushRef="#br0" timeOffset="30268.2908">1692 3496 1313,'0'6'64,"1"21"-22,1 7-20,1 12-21,0 12 0,-3 9 0,0 1-2,0 0-20,-7-4-5,-4-10-7,-1-12-34,4-13-10,3-25 9,5-8 25,0-37-67,10-22 106,6-17 19,2-11 36,1-8 37,1 6 2,-2 3 9,-1 18-33,-2 15-16,-5 15-17,1 16-16,-6 13-5,-3 7-6,1 6 9,-3 0-5,3 0-14,1 6-56,1 2-24,0 1-41,1-4 28,-1-2 12,-3 1-5,-2-4 10,0 2 60,1-2 22,-1 0 3,1 2 1,-1 3-8,3-1-23,-2 0-57,0 1-58,-1 0-149,0-1-87</inkml:trace>
  <inkml:trace contextRef="#ctx0" brushRef="#br0" timeOffset="30588.3092">1716 3048 1130,'0'0'169,"0"0"-12,-1 0-26,1 0-55,0 0-45,0 0-25,0 7-7,4 2-101,6 7-137,2 4-100,1 7-462</inkml:trace>
  <inkml:trace contextRef="#ctx0" brushRef="#br0" timeOffset="30928.161">2078 3408 1042,'-11'13'112,"-4"8"-35,0 8-42,2 10-10,-1 9 4,-1 7-2,3 9-2,0 7-6,2 3-7,6 1-6,-1-1-8,4-6 1,1-8-1,0-10 0,6-16-3,7-13 1,8-18-41,-2-5-24,5-26 16,1-17-41,-3-13-91,-6-3-63,-5-9-270</inkml:trace>
  <inkml:trace contextRef="#ctx0" brushRef="#br0" timeOffset="31112.2777">1825 3703 837,'-17'9'162,"10"-3"-25,7 1-61,16 0-85,19-4-2,15-2 8,12-1 6,6 0 2,3-2-5,-7-5-90,-13 7-163,-13 0-281</inkml:trace>
  <inkml:trace contextRef="#ctx0" brushRef="#br0" timeOffset="32343.6902">554 5109 382,'0'-5'166,"0"5"-17,0 0 6,0 0-31,0 0-41,3 0-9,-1 29-25,0 22-28,-2 24 2,3 24-4,-3 25-3,0 14-12,-6 7-1,-7-5 2,-1-14-4,1-25-2,4-31-36,5-40-61,4-30-182,1-51-225</inkml:trace>
  <inkml:trace contextRef="#ctx0" brushRef="#br0" timeOffset="32700.3718">688 5013 1002,'0'-10'115,"0"7"-12,1 3-52,15 0-52,14 3-14,13 9 20,13 5-1,8 4 9,5 6-14,-2 8 0,-8 8 4,-9 13-1,-9 13 2,-13 12 3,-8 5 1,-13 3 1,-7-2 17,-5-4 32,-21-8 2,-11-5 8,-14-7-29,-5-6-20,-5-10-11,-5-11-10,3-14 2,2-10-17,5-12-21,9 0-25,8-15-19,10-6-32,15-3-12,9 0-43,5 2-105,14 5-156</inkml:trace>
  <inkml:trace contextRef="#ctx0" brushRef="#br0" timeOffset="32900.3228">1501 5850 1366,'-20'31'98,"-5"10"-55,1 14-39,2 9-7,5 4-46,5-3-140,7-17-128,5-24-277</inkml:trace>
  <inkml:trace contextRef="#ctx0" brushRef="#br0" timeOffset="33036.8255">1532 5477 968,'0'-41'113,"-2"20"-30,-1 10-29,3 11-34,3 8-26,17 18-154,6 8-57,9 5-142</inkml:trace>
  <inkml:trace contextRef="#ctx0" brushRef="#br0" timeOffset="33364.038">1742 5731 1087,'-31'5'48,"1"5"-13,2 1-4,8-1-27,5 2 6,7 5-7,8-2-8,0-2-18,20-7-40,8-3-24,8-3 6,3-4 25,-4-12 13,-5 2 7,-9 1 18,-4 4 16,-11 9 24,-6 2 233,-5 27-52,-15 20-92,-8 11-86,-7 15 6,-4 9-29,0 5-1,-1-5-1,6-13-7,6-12-35,11-15-20,7-20-65,10-20-115,0-8-318</inkml:trace>
  <inkml:trace contextRef="#ctx0" brushRef="#br0" timeOffset="33759.6136">2010 5670 1119,'0'22'102,"-8"19"-61,-2 13-7,2 13-30,2 4-3,4 2-2,2-4 1,-1-6 1,0-15 0,1-12 0,-1-16 0,1-20 1,0-6-14,3-36-45,12-20 40,4-12 17,3-12 2,3-1 2,-1 6 7,0 9 9,-4 15 6,-6 15 21,-1 16-5,-4 13-39,0 13 1,-3 31 18,2 20-6,1 15-6,3 20-4,-4 11-2,-1-3-5,1-6-1,0-13-29,0-15-98,-1-21-90,-1-27-104,-2-12-274</inkml:trace>
  <inkml:trace contextRef="#ctx0" brushRef="#br0" timeOffset="33912.4134">2376 5761 1014,'0'15'127,"0"23"-68,0 10-58,0 7-2,0 7-2,0-8-52,-2-20-103,1-19-215</inkml:trace>
  <inkml:trace contextRef="#ctx0" brushRef="#br0" timeOffset="34539.569">2059 5245 603,'2'-6'221,"1"3"-43,-3 3-45,0 0-68,0 0-49,3-1-15,-1-2-9,3-1-19,-2 0 24,1 0 3,-2 0 1,-1 1 2,-1 1 4,0 2 29,0 0 10,0 0-5,0 0-23,0-5-19,1-2-3,0-1-6,2 3 8,-1-2 0,-2 1 0,1 5 4,-1 1 9,0 0 74,0 0 49,0 0-7,-2 0-39,-7 15-50,-3 6-37,0 10-5,0-1-3,4 1-13,5-2-11,3-9-16,5-13-131,15-7-40,2-7 14,0-13-48,0 1-381</inkml:trace>
  <inkml:trace contextRef="#ctx0" brushRef="#br0" timeOffset="35015.9398">2313 5344 920,'-5'-15'183,"2"6"-16,2 6-60,-1 3-36,1 0-12,0 23-5,-4 22-20,1 19-29,-4 16-5,-4 17 2,-1 16 4,-1 5 21,-2-1-4,0-7-7,4-13-9,5-14-4,7-20-1,7-23-7,21-23-13,13-17-37,10-5 5,7-20 8,1-10 5,-3-6-26,-10-1-36,-9 2-17,-9 1 36,-10 3-5,-8-1-10,-8 2 61,-2-1-104,-5 1-477</inkml:trace>
  <inkml:trace contextRef="#ctx0" brushRef="#br0" timeOffset="36511.6763">2144 5914 647,'-9'0'111,"3"0"-22,4 0-17,1 0-10,1 0-33,0 0-24,4 0-11,18 3-15,7 5 13,13 1 9,14-1 2,11-1-5,6-7 2,3 0-16,-8 0-105,-6-9-116,-13-2-371</inkml:trace>
  <inkml:trace contextRef="#ctx0" brushRef="#br0" timeOffset="37631.8571">4053 5536 835,'-19'23'92,"0"4"-19,0 9-37,1 8-17,1 6 11,2 9-3,1 5-9,4 7-11,3 2 4,2 2-5,5-3-4,0 0 0,2-7-3,12-8 2,6-11-2,7-10-4,8-15 1,6-18-9,3-3-18,2-28-11,-3-16-51,-10-5-86,-10-6-146</inkml:trace>
  <inkml:trace contextRef="#ctx0" brushRef="#br0" timeOffset="37839.6442">3802 5757 1014,'0'13'73,"17"-1"-80,21-4-8,20-2 34,17-3-14,15-3-6,6 0 3,0-7-17,-12 5-133,-14 2-139</inkml:trace>
  <inkml:trace contextRef="#ctx0" brushRef="#br0" timeOffset="38155.854">4435 6070 999,'20'0'-61,"8"-24"62,9-9 8,2-10 5,-1-7-13,-4 1 13,-11 1-5,-11 7 11,-12 11-1,0 7 21,-23 15 62,-10 8-16,-7 15-20,-5 22-25,-2 18-28,4 10-9,8 6-3,12-1 2,12-2-9,11-9 1,11-10-20,22-13-68,9-12-54,5-19-56,2-6-89</inkml:trace>
  <inkml:trace contextRef="#ctx0" brushRef="#br0" timeOffset="38479.822">4856 5682 1058,'-10'6'146,"-7"30"-39,0 16-80,0 17-23,2 11-3,3 2 1,1-1 0,5-16 0,5-16-1,1-25-2,9-24-5,15-15-72,7-35 51,4-12 24,0-13 3,-1-3-1,-6 15 2,-7 12 2,-8 18 9,-4 13 11,-3 20-3,-3 15 25,1 29-9,2 14-30,1 16-2,5 8-4,5-2-9,4-13-100,5-20-83,5-23-36,0-24-123</inkml:trace>
  <inkml:trace contextRef="#ctx0" brushRef="#br0" timeOffset="38752.135">5342 5854 549,'0'-36'205,"0"17"61,-14 8-69,-6 11-42,-5 0-54,2 20-34,2 7-39,4 7-19,9 4-14,8 4 2,5-1-9,18-2-17,5-1-18,6-6-10,-6-6 14,-7-4 7,-6-2 12,-15 2 21,-3 4 18,-24 5 24,-12 8-2,-10 3-37,-3-2 0,0-4-17,10-9-36,13-7-32,14-16-24,15-4-97,0 0-178</inkml:trace>
  <inkml:trace contextRef="#ctx0" brushRef="#br0" timeOffset="39599.7821">5844 5211 1138,'-14'34'120,"-2"12"-52,1 24-62,1 14 0,2 18 6,2 12 14,3 9 17,-3 6-3,0 0-9,3-4-24,-5-9-4,4-17-29,1-27-83,5-36-21,2-34-58,0-27-146,0-47-79</inkml:trace>
  <inkml:trace contextRef="#ctx0" brushRef="#br0" timeOffset="39880.0856">5760 5334 715,'7'-48'162,"3"24"-39,7 16-96,6 8-17,11 9 29,9 19 26,9 8-19,4 8-41,-1 6-2,-8 2-1,-7 2-1,-10-6 4,-13-1 5,-11-3 33,-6-6 61,-13-1-7,-21-6-37,-17 3-10,-9-1-34,-9-3-13,-1-7-7,9-4-17,11-10-4,17-7-5,18-2-48,15-23-81,10-9-130,18-8-84</inkml:trace>
  <inkml:trace contextRef="#ctx0" brushRef="#br0" timeOffset="40087.8334">6356 5145 1153,'-25'42'97,"-6"23"15,-2 21-68,1 21-28,-1 19-15,6 12-2,3 7 2,11-1-2,11-7-50,2-19-60,21-16-42,12-30-62,7-32-94,5-24-150</inkml:trace>
  <inkml:trace contextRef="#ctx0" brushRef="#br0" timeOffset="40428.5608">6536 5862 1021,'-46'24'95,"-3"16"23,5 11-49,3 3-43,11-3-18,15-6-7,15-10 0,4-18-7,30-17-16,16-8-16,18-30 15,1-13 10,3-4 12,-8-1-9,-12 10-14,-16 10 21,-12 18 1,-16 16 8,-8 2 85,-5 27 51,-12 15-94,-4 12-29,0 14-14,0 0-3,6-4-2,10-7-6,5-14-26,17-15-88,18-24-100,10-4-79,6-35-173</inkml:trace>
  <inkml:trace contextRef="#ctx0" brushRef="#br0" timeOffset="40596.6523">7003 5883 1215,'-57'54'131,"1"10"-23,11 2-40,12 3-46,17-7-15,16-11-9,19-15-18,28-17-92,15-12-87,6-7-18,2-19-162</inkml:trace>
  <inkml:trace contextRef="#ctx0" brushRef="#br0" timeOffset="40848.3007">7287 6135 1089,'0'0'16,"0"-12"-1,0-8-20,3-4 1,-1-3 4,-2-8-7,0 3-3,-2 5 8,-16 11 0,-5 12 10,-5 6 49,-2 33-25,-2 15-2,3 13-10,7 6 15,10 3 29,12-9-31,12-10-26,25-19-12,12-18-85,9-16-102,2-13-196</inkml:trace>
  <inkml:trace contextRef="#ctx0" brushRef="#br0" timeOffset="41639.7925">7530 6394 951,'0'0'116,"0"0"-71,6-27-52,15-20 16,5-21 29,8-23 22,6-20 7,11-13 12,-3-6 0,4-3-9,-4 9-48,-4 14 3,-9 21-7,-10 23-5,-8 22-5,-8 20-2,-5 24 8,-4 17 52,0 43-29,0 28-36,0 29-4,0 24-7,1 22-13,5 6-21,2-16 14,0-14 5,1-22-14,-1-25-21,2-32-26,1-33-28,-1-27-38,-5-20-92,-2-31 77,-3-11 76,-8-9 35,-11 1 31,-5 9 32,-3 9 95,0 11 91,5 12-44,0 9-22,6 8-66,4 6-39,10 6-11,2 0-12,18 0-66,11 0-73,7 0-81,6 0-156</inkml:trace>
  <inkml:trace contextRef="#ctx0" brushRef="#br0" timeOffset="41876.0568">8406 5434 1185,'-12'0'129,"2"15"-19,-1 30-63,4 18-48,0 22-2,4 22 2,2 15-1,1 7-2,0 0-8,0-5 1,0-12-5,0-20-22,2-23-30,5-24 11,2-31-71,1-14-111,-2-32-9,-3-16-173</inkml:trace>
  <inkml:trace contextRef="#ctx0" brushRef="#br0" timeOffset="42311.4407">8376 6057 519,'-15'-7'175,"-4"2"-3,-5 2-40,-1 2-36,-8 1-23,3 0-7,1 9-2,1 13-51,4 10-6,8 14-1,11 11-5,5 10-4,7 2 0,18 1 4,11-9-4,8-12 1,6-19-1,5-25-16,4-14-36,0-37-41,-4-22-110,-3-21-202</inkml:trace>
  <inkml:trace contextRef="#ctx0" brushRef="#br0" timeOffset="42767.6418">8981 5254 684,'5'0'93,"-5"8"52,0 32-31,0 21-78,0 19-26,-2 24-3,-3 19 23,-3 6 35,-2 1-30,-2-5-5,0-13-3,0-12-12,-1-24-8,6-19-3,5-26-5,2-16-2,0-15-53,4-12-54,-1-21 8,-3-7 40,-3-4 30,-18 2 15,-6 5 15,-11 14 17,-4 16 84,-2 7-27,-1 29-2,4 15 8,7 9-28,10 5-5,12-4 19,12-4-26,19-13-32,27-16-6,19-10-4,15-11-19,1-1-135,0-21-364</inkml:trace>
  <inkml:trace contextRef="#ctx0" brushRef="#br0" timeOffset="43243.7653">10280 4962 774,'-24'-3'223,"-11"3"-52,-12 39-64,-11 29-51,-11 26-6,-5 30-13,-4 28-4,-1 16-5,10 7 18,17-5 5,21-11-3,24-21-23,16-20-18,38-25-9,26-28-23,15-17-91,5-19-178,1-17-288</inkml:trace>
  <inkml:trace contextRef="#ctx0" brushRef="#br0" timeOffset="43587.9673">10676 5090 987,'-2'14'92,"2"37"-36,0 23-44,0 26-3,2 25 42,2 20 9,-4 4-3,0-5-14,0-11-32,-11-19-9,1-31 0,-3-27-15,5-42-31,7-21-65,1-52-231,0-28 42,6-24-231</inkml:trace>
  <inkml:trace contextRef="#ctx0" brushRef="#br0" timeOffset="43863.76">10855 5163 844,'30'-34'148,"7"22"-25,5 12-84,6 19 5,3 24 13,3 14-12,0 11-25,-6 8-4,-8 7 26,-12 1-16,-15 1 12,-13 2-9,-10-3-4,-26-1-6,-14-3 2,-12-7-11,-12-4-5,-13-6 0,-4-11-6,1-11 2,9-15-8,13-13-5,17-13-3,24-14-27,25-23-50,11-11-81,26-6-60,13 0-123</inkml:trace>
  <inkml:trace contextRef="#ctx0" brushRef="#br0" timeOffset="44048.5914">11469 6072 1102,'-7'48'133,"-2"6"-30,1 1-74,2 1-26,2-3-9,1-9-75,1-13-143,1-20-270</inkml:trace>
  <inkml:trace contextRef="#ctx0" brushRef="#br0" timeOffset="44204.3465">11680 5500 1243,'0'-13'49,"0"13"16,0 5-47,0 30-25,15 5-109,9 4-74,7 4-106,5 0-321</inkml:trace>
  <inkml:trace contextRef="#ctx0" brushRef="#br0" timeOffset="44508.2489">11761 5891 922,'-50'26'127,"7"3"-3,10-4-82,15-4-12,18 0-29,5-10-8,29-7-21,12-4-3,13 0-16,1-13 22,-1-4-12,-10 4-5,-12 5-1,-17 8 29,-20 8 14,-13 31 101,-29 13 1,-15 19-33,-12 11 14,-4 10-32,-4-2-18,9-9-17,15-15-13,15-15-2,18-18-4,17-23-42,8-10-133,26-32-86,8-21-83</inkml:trace>
  <inkml:trace contextRef="#ctx0" brushRef="#br0" timeOffset="44888.3876">12095 5922 1037,'-32'70'90,"-1"17"6,5 5-51,3 4-35,4-9-8,6-9 0,5-17-2,3-18 1,4-21 1,3-22-4,9-17-25,14-28 15,9-21 13,7-15 0,6-12 11,3-2 8,3 4 23,-7 13-25,-4 18-7,-12 17-10,-6 21 0,-10 22-1,-9 19 9,-3 35 27,0 13-31,-3 18-2,-6 9-2,-1 0-2,2-10-2,6-12-9,2-16-65,0-19-49,7-21-39,4-16-110,3-11-356</inkml:trace>
  <inkml:trace contextRef="#ctx0" brushRef="#br0" timeOffset="45080.4406">12524 6092 397,'11'16'68,"-1"11"63,0 5-47,-4 8-41,-2-3 25,-4 1-41,0-4-21,-4-4-4,-8-9-5,1-6-87,-1-11-153</inkml:trace>
  <inkml:trace contextRef="#ctx0" brushRef="#br0" timeOffset="45747.6509">12453 5379 719,'0'-6'216,"0"1"31,0 3-28,0 2-89,0 0-51,0 0-30,0 0-35,0 0-17,0 0-4,0 0-13,0 0-2,0 0 8,0 0 8,0 0 6,0 0-5,0 0-22,0 0-13,0 0-10,0 0-24,0-3-4,0 1 32,0 0 26,0 1 10,-5 1 19,-5 0 7,1 5 36,-4 10-23,1 11 12,-2 6 1,1 16 0,1 13-16,0 16-8,-1 14 5,2 13 9,-1 8-7,-3 7 19,-2-6-8,2-10-12,4-14-7,-1-14 1,4-19-14,7-15-2,1-13-5,0-8-33,9-11-39,3-6 2,1-3 14,8 0 18,-2-10 23,3-12-17,2-9-90,4-8-29,0-11-49,-4-5-89,0-3-221</inkml:trace>
  <inkml:trace contextRef="#ctx0" brushRef="#br0" timeOffset="46148.4402">12469 4942 1281,'0'0'154,"0"-2"-15,0 1-110,-1 1-27,1 0-36,0 1-95,12 14-110,5 7-39,3 5-103</inkml:trace>
  <inkml:trace contextRef="#ctx0" brushRef="#br0" timeOffset="46779.8924">12683 5617 977,'-27'10'118,"-1"21"16,2 12-67,3 14-19,7 14-25,8 13-8,8 4 7,3 5 1,18-3-13,5-4-7,7-13-2,-1-8-1,-2-16-22,-1-11-27,-7-13-3,-4-13-22,-2-12-27,-1-3-19,-6-21-37,-1-12 4,-6-9-102</inkml:trace>
  <inkml:trace contextRef="#ctx0" brushRef="#br0" timeOffset="46987.8749">12378 6017 942,'-9'25'126,"9"-4"-23,28-5-93,23-8-7,20-5 16,20-3 0,13-3-13,1-14-1,-5-4-11,-17 0-112,-22 5-172,-22 4-505</inkml:trace>
  <inkml:trace contextRef="#ctx0" brushRef="#br0" timeOffset="47464.0012">14002 6043 85</inkml:trace>
  <inkml:trace contextRef="#ctx0" brushRef="#br0" timeOffset="48251.9307">14063 5953 800,'-32'-4'104,"-9"4"26,-4 9-56,-7 18-32,2 12-10,-1 10 0,4 7-4,11 1 16,10-5-15,12-5-14,14-11-7,11-12-7,23-19-4,12-5 2,8-22 1,5-17-2,3-14-1,-5-6-12,-11 3 8,-12 8 4,-6 14-2,-16 11 5,-10 14 0,-2 9 46,-11 26 45,-6 13-73,-1 14-8,0 11-1,8 5-2,8 0-4,2-6-3,7-8-3,20-11-13,4-13-113,2-14-159,3-13-191</inkml:trace>
  <inkml:trace contextRef="#ctx0" brushRef="#br0" timeOffset="48424.2577">14495 6517 1116,'-47'69'103,"-4"8"-12,7 2-62,7-4-11,10-6-15,13-12-102,14-18-208,0-22-358</inkml:trace>
  <inkml:trace contextRef="#ctx0" brushRef="#br0" timeOffset="49199.3198">15582 5545 820,'2'-3'133,"0"3"-25,1 9-15,-3 31-25,0 18-4,0 26 14,0 25-21,-16 19-17,-6 10-19,-6-5-15,-4-9 2,1-19-8,4-26 2,6-25-7,8-33-15,6-21-26,7-44-94,0-25 10,12-19-56,4-20-66,3-8 17,1-4 63,0 8 148,0 7 62,2 10 113,-1 17 13,-1 14 14,-3 16-16,3 13-49,1 18-29,4 13-35,7 4-7,8 21 3,3 18 3,8 9 8,0 15-26,0 9-13,-2 6-3,-9 9 3,-6 5-1,-15-2-4,-9-2-1,-10-7-4,-15-7 1,-18-7 35,-19-7-14,-14-7-13,-8-7-13,-10-6-3,1-11-1,4-11-11,11-15-16,16-3-6,14-9-21,23-16-60,15-7-48,6-1-66,20-2-68,12-1-140</inkml:trace>
  <inkml:trace contextRef="#ctx0" brushRef="#br0" timeOffset="49368.2884">16104 6416 1058,'-11'38'100,"-4"8"-48,4 6-39,3 3-12,4-2-16,-1-10-107,0-8-197</inkml:trace>
  <inkml:trace contextRef="#ctx0" brushRef="#br0" timeOffset="49520.7882">16310 6004 1140,'0'-22'70,"-1"11"8,0 10-41,1 1-29,12 15-71,16 16-139,6 6-55,10 6-207</inkml:trace>
  <inkml:trace contextRef="#ctx0" brushRef="#br0" timeOffset="49879.5668">16596 6297 1063,'-49'7'121,"-2"1"-16,13 4-85,6 0-2,10 1-2,11 2-13,11 0-6,0 0-11,22-7-42,9-4 4,6-4-18,5 0 29,0-2 0,-3-8-18,-10-2 12,-5 5 34,-11 5 10,-10 2 3,-3 13 82,-15 14 33,-11 10-60,-7 12 23,-6 4-40,0 6-16,-3 0 7,4-1-14,3-2-17,4-8 1,9-12-12,7-9-10,8-13-18,7-14-71,0-2-156,9-25 24,7-3-349</inkml:trace>
  <inkml:trace contextRef="#ctx0" brushRef="#br0" timeOffset="50316.0937">17056 6275 921,'-10'34'152,"-8"6"-7,-1 7-28,-1 2-76,-1 2-21,5-6-17,1-6-4,8-10-27,5-14-117,2-15-145,0-4-282</inkml:trace>
  <inkml:trace contextRef="#ctx0" brushRef="#br0" timeOffset="50464.0926">17181 5739 1156,'-4'-18'78,"-1"9"-38,1 8-29,4 1-19,0 8-128,11 9-172,2 5-142</inkml:trace>
  <inkml:trace contextRef="#ctx0" brushRef="#br0" timeOffset="50684.1722">17337 6019 861,'-24'48'94,"5"14"-25,0 8-11,4 2-28,5 0-19,5-1-6,5-7-1,0-4-3,12-9 0,7-7-8,5-10-4,6-9-10,1-8-15,-1-13-63,-1-4-55,-6-13-108</inkml:trace>
  <inkml:trace contextRef="#ctx0" brushRef="#br0" timeOffset="50880.0758">17145 6157 1111,'0'0'89,"9"12"-54,33-3-39,14 5 6,17-3 0,12-4-4,4-4-49,-6-3-107,-14 0-153,-14 0-260</inkml:trace>
  <inkml:trace contextRef="#ctx0" brushRef="#br0" timeOffset="51507.7086">18312 5731 457,'0'-3'195,"0"3"-37,0 8-66,0 19-22,0 14-38,-6 24-29,-6 15 10,-4 20 9,-8 8-2,-1 5-10,-6-4 7,-1-11-1,-1-14-1,6-18 4,6-21-2,8-18-2,8-23-7,5-4-8,9-28-21,16-16 6,7-9 3,7-8-17,1 5-4,-1 3 22,-4 9 3,-8 13 6,-6 9 0,-5 8 2,-5 14-1,-5 0 1,-5 20-1,-1 13 5,0 8-1,-1 7 0,-10 6-1,-8-2 31,-3 2-4,-7-5-12,-5-3-3,-3-2-10,-3-11-5,0-6-23,5-15-33,5-12-91,9-3-24,6-27 41,13-15-150</inkml:trace>
  <inkml:trace contextRef="#ctx0" brushRef="#br0" timeOffset="51875.8996">18691 5191 722,'9'0'71,"6"15"24,10 18 3,10 14-38,9 20-8,3 16 11,-1 14-29,-4 10 15,-8 10 5,-9 4-1,-13 4-16,-7 2 0,-5 4-12,-12 2-18,-11 7-6,-14 12 13,-11 11-3,-13 11-11,-2 6 4,0-4-18,4-9-53,7-24-138,4-25-180</inkml:trace>
  <inkml:trace contextRef="#ctx0" brushRef="#br1" timeOffset="122410.2381">4449 9544 648,'0'0'107,"0"0"-36,0 0 6,0 0-9,0 0-7,-3 0 9,-1 0 1,-2 0-8,-4 0-4,-5 8-4,-1 7 5,-5 6-11,-3 7-21,-1 4-16,-2 5 8,1 6-13,4 1 11,4 9-11,8-2-10,5 1-1,5 2-4,15-4-3,13-6 3,13-12-3,7-8-17,9-12-6,0-12 10,3-7 9,-5-19 10,-8-13 2,-10-7 3,-10-11 4,-16-9 4,-11-5 42,0-7 36,-19 3-11,-6 3-29,-5 9-19,5 13-3,2 13-14,8 16-9,5 8 0,6 7-16,4 6-87,1 0-136,12 1-151,4 12 82</inkml:trace>
  <inkml:trace contextRef="#ctx0" brushRef="#br1" timeOffset="122719.5618">4946 9466 1225,'0'51'49,"8"6"3,0 9-16,4 12-27,-2 8-10,-1 7 4,-2 4-3,-5 1 3,-2-7 0,0-10 0,-2-17-2,-4-23-9,-1-17-22,0-24-35,4-33-123,-2-30-141,-1-12 30</inkml:trace>
  <inkml:trace contextRef="#ctx0" brushRef="#br1" timeOffset="123027.4715">4977 9369 605,'7'-41'164,"7"13"-46,3 9-45,6 6-35,4 6 2,6 2 1,8 4-8,-2 1-18,5 0 2,-5 13 2,-2 14 3,-6 12 30,-7 6 15,-2 7-15,-10 6-10,-8-6-15,-4 0 0,0-6 13,-14-3 24,-14-2 8,-10-7-26,-8-2-17,-4-6-5,0-9-23,5-6 0,8-11-10,11 0-40,13-25-86,13-7-108,0 0-151,23-3-168</inkml:trace>
  <inkml:trace contextRef="#ctx0" brushRef="#br1" timeOffset="123666.6295">5851 9443 187,'14'-5'-35,"-2"3"-13,-6 2 33,-2 0 82,0 0 29,-4-1 35,0-1 40,0-2-23,0-2 33,-1 0 8,-10 0-28,-3-3-16,-4 4-42,-6 2-11,-3 3-33,-6 7-28,2 18-18,-3 16-10,4 12 1,7 12-7,6 1-2,11 1-1,6-4-3,7-9-4,15-13 3,7-16 0,4-10 2,2-15-2,-2-6 0,0-28-3,-8-12 10,-4-12 3,-6 0 5,-6 1-1,-1 7 0,-4 11-3,-3 12 1,1 14 0,0 8 2,5 5 5,2 15-5,6 20-11,4 7 10,10 7-2,4 10-1,3-2-2,4-5 0,3-1-6,5-8-92,2-11-84,0-8-15,0-9-245</inkml:trace>
  <inkml:trace contextRef="#ctx0" brushRef="#br1" timeOffset="124814.5435">7498 8208 559,'0'-2'158,"0"1"-17,-8 1-5,-5 0-7,-6 0-30,-4 16-28,-11 17-31,-11 17-17,-10 22 4,-14 32-13,-9 34 2,-6 34 23,-2 30-4,6 12-7,14 3-6,24-9 36,23-22 13,19-28-36,36-32-24,29-24-16,23-23-3,15-25-49,5-25-141,-2-22-119,-6-7-186</inkml:trace>
  <inkml:trace contextRef="#ctx0" brushRef="#br1" timeOffset="125983.2182">8297 8869 646,'0'-7'112,"-9"2"59,-9 5-19,-7 0-63,-6 19-50,-10 16-21,-4 18 21,-6 19-28,2 18 14,2 16 2,9 16 2,10 5 5,17-1-17,11-4 1,26-16-13,30-28-3,24-31-6,18-37-4,12-20 3,-2-47 3,-10-29 3,-19-20 1,-27-13 1,-28-1 6,-24-1 3,-10 10 36,-29 11 30,-10 18-11,-5 16-9,6 18-29,7 18-10,11 14-17,18 11-5,12 5-58,19 13-184,16 13-147,7 9-36</inkml:trace>
  <inkml:trace contextRef="#ctx0" brushRef="#br1" timeOffset="126219.5907">9252 9919 1400,'-59'87'72,"-4"8"-3,9-1-58,5-4-11,10-13-2,20-16-1,19-24-68,10-32-91,23-15-171,16-44-68</inkml:trace>
  <inkml:trace contextRef="#ctx0" brushRef="#br1" timeOffset="126651.3876">10037 9051 755,'0'-20'138,"0"4"-15,-7 5 6,-13 11 11,-10 6-62,-8 35-41,-9 19-31,-4 25-3,2 16-3,6 13 4,14-2 0,19-7-3,10-15 3,29-15-3,24-24-3,18-27-1,10-24 4,4-7 0,-5-39 0,-13-19 0,-22-13 1,-23-9 0,-22 0 8,-26 3 19,-18 12 12,-14 9 41,-1 16-35,10 16-45,8 11-6,16 5-30,19 3-73,7 0-153,29-2-212,15-3-259</inkml:trace>
  <inkml:trace contextRef="#ctx0" brushRef="#br1" timeOffset="126975.2096">10745 8329 1105,'-10'-4'173,"10"4"-80,0 20-77,19 20-19,10 17 3,9 15 0,5 18-1,3 13 0,-7 13 1,-5 13 4,-9 18-2,-9 7 0,-16 11-1,0 5-4,-31-1 9,-19-7-6,-20-7-2,-15-10 7,-8-14 2,1-22-7,11-22-13,11-23-143,8-20-267</inkml:trace>
  <inkml:trace contextRef="#ctx0" brushRef="#br1" timeOffset="135507.4371">12784 9454 598,'-15'23'113,"11"-6"-32,2-1-14,2-3 4,3-4-44,14-4 8,7-2 8,7-1 5,11-2 21,9 0 0,11 0-28,8 0 13,5 0-9,3 0 20,1 2-32,2 10-5,1 5-8,-2 0 2,3 5-1,-2-2 6,0-1-12,-3-1-3,0-7-7,-3-3-5,0-6-1,-3-2 0,-4-8-1,-5-7 1,-10-3 3,-9-3 0,-13 3-2,-10 2-1,-8 5 6,-12-1-1,-1-2 1,-14-2 14,-17-5-11,-11-5 2,-11-3-3,-10 2-4,-5 3-3,-2 4 2,1 8-2,6 5 2,5 2 1,11 5-2,11 0 1,12 0 0,10 0-3,14 0 1,14 0-11,27 8-9,20 1 18,17 3 4,10 0-8,1 0 4,-6 4 0,-11 5 2,-16 8 1,-16 4-2,-17 9 6,-14 9-1,-9 6 4,-21 7 3,-19 1-7,-11-1-3,-5-7 2,-2-9-3,5-9-10,16-15-30,13-18-46,20-6-55,14-28-180,30-16-87</inkml:trace>
  <inkml:trace contextRef="#ctx0" brushRef="#br1" timeOffset="136023.0919">15518 9082 433,'20'-38'84,"-3"1"-24,-5 6 12,-4 4 3,-8 7 14,-1 9 42,-22 11 59,-10 8-71,-10 27-45,-9 19-39,-3 18-10,-2 23 13,8 15-18,4 12-3,10 8 22,13 5-18,17-8 10,5-14-16,32-15-3,22-23-13,18-24 1,19-30-7,12-21 6,8-12 0,2-36-3,-9-21 6,-13-20 2,-18-13 1,-24-10 1,-30-1 1,-19 5 26,-34 8 30,-25 16 0,-19 16-17,-12 20-28,-8 14-15,3 11-5,13 7-32,21 1-55,17-1-61,22 1-122,17-1-260</inkml:trace>
  <inkml:trace contextRef="#ctx0" brushRef="#br1" timeOffset="137219.2954">4591 11554 676,'-21'0'146,"-3"6"-16,-2 11-31,-3 7-25,-3 8-13,2 11-47,-1 7 5,4 9-10,7 4-9,8 8-1,12-1 1,0-4 0,26-4-5,13-16 5,8-12-7,10-20-3,5-14 1,2-39-2,-5-19 19,-10-17 21,-15-12 23,-15-2 4,-19 6-17,-2 11 38,-26 15-24,-5 13-28,-5 15-6,4 17-11,8 12-1,9 0-65,15 15-85,4 8-93,25-6-112,13-3-103</inkml:trace>
  <inkml:trace contextRef="#ctx0" brushRef="#br1" timeOffset="137511.0871">5166 11482 789,'2'47'50,"3"21"37,0 23-11,-3 15-18,1 16 5,-3 7-15,0 2-31,0-4-8,-9-9-11,2-20 2,1-23-14,-2-28-43,4-33-72,-1-20-70,1-49-186</inkml:trace>
  <inkml:trace contextRef="#ctx0" brushRef="#br1" timeOffset="137787.191">5206 11522 541,'19'-37'195,"2"10"-58,6 8-79,4 7-1,5 7 3,2 5-15,1 0-2,-3 24-6,-4 9 3,-6 14-21,-8 8 23,-11 11 20,-7 6 12,-2 3-13,-21-3 6,-10-6-16,-6-12-38,-6-10-9,-3-13-9,6-10 1,8-12-38,10-9-31,14-1-52,10-23-115,18-2-116,22-4-166</inkml:trace>
  <inkml:trace contextRef="#ctx0" brushRef="#br1" timeOffset="138247.253">6067 11572 632,'-22'-18'143,"-8"4"0,-7 14 2,-5 0-9,-3 29-78,1 15-13,-1 10-6,9 5-3,9 0 13,10-4-20,12-10-7,5-8-21,14-12-6,17-15-6,6-10-3,13-13-1,2-27 9,0-11-10,-3-11 18,-9-1-1,-10 8-2,-15 11 4,-4 16-1,-7 11 4,-4 15 40,0 5 43,0 31-47,0 15-36,0 15-7,4 13 0,8 3 7,6-1-8,3-8 0,6-17 0,8-18-87,5-26-88,5-10-80,2-25-63,0-31-334</inkml:trace>
  <inkml:trace contextRef="#ctx0" brushRef="#br1" timeOffset="138715.3296">7062 10875 889,'-35'39'97,"-8"16"23,-6 26 2,-5 20-47,1 25-29,2 23 29,10 9-13,16 1-32,18-6 19,10-15-30,35-19-11,18-20-14,16-17 0,12-11-107,-2-16-84,-7-11-68,-9-10-219</inkml:trace>
  <inkml:trace contextRef="#ctx0" brushRef="#br1" timeOffset="140423.4949">8088 11266 288,'0'-1'113,"0"-4"16,0 2-1,0-4-35,-2 1-17,-5 0-9,-3 0 20,-4 3 5,-6 3 3,-4 0-33,-6 0-8,-2 14-24,-2 5-27,2 1 0,3 5 10,5-4-6,7 3 2,10 3-7,7 4-1,2-2-7,18 4 4,14 4-3,7-2 4,3 1 1,3 1-1,1-2-1,-7 3 0,-4 3 2,-9 6-2,-7 1 5,-8 2 1,-8 3 0,-5-3 2,0-7-1,-14-8 3,-5-9-4,-3-12 5,-4-6-3,-4-8-4,-3 0-3,-1-11 5,0-8-4,4-2 0,6-3 1,6-6-4,9-8-1,9-11-4,20-16 0,18-10 1,7-12 0,7-6-1,-3 1 1,-9 6-1,-13 18 0,-16 13 9,-11 16 3,-13 15 15,-18 18 61,-7 6-6,-6 13-38,3 16-31,12 2-11,14 5-26,15 0-77,20-3-134,20-3-192</inkml:trace>
  <inkml:trace contextRef="#ctx0" brushRef="#br1" timeOffset="140667.5313">8852 12117 1048,'-30'43'139,"-7"8"-62,-1 9-68,-1 1-8,4 1-36,6-3-106,6-11-73,9-11-74,10-16-241</inkml:trace>
  <inkml:trace contextRef="#ctx0" brushRef="#br1" timeOffset="141591.3131">9682 11265 505,'0'-8'187,"-9"1"-50,-8-1-18,-8 2-17,-2 3-35,-8 3 2,-4 0-53,-3 15 27,-3 9-10,5 8-26,3 4 4,6 4-9,7-2-2,11-5 1,13-5-4,3-10-1,23-9-8,10-9 2,8 0-5,3-21-1,0-13-20,-4-2 26,-8-3-2,-10-2 12,-7 10 1,-9 7 0,-5 12 3,-4 12 45,-4 8 60,-9 35-26,-7 21-77,-2 21-4,-8 22-3,2 10 1,4-4 4,-1-9-4,12-19-4,13-25-40,5-26-63,22-34-153,9-17-78</inkml:trace>
  <inkml:trace contextRef="#ctx0" brushRef="#br1" timeOffset="141915.2218">10063 10755 994,'-14'0'82,"5"0"52,4 9-65,5 19-45,8 12-27,13 17 5,8 16 5,2 17-3,4 12 6,-4 9-4,-1 14-6,-6 7 7,-7 10-10,-12 8 8,-5 3-1,-11-3 2,-20-8 3,-3-16-14,-4-22 10,-1-23-12,9-26-10,5-29-56,4-26-111,2-12-171</inkml:trace>
  <inkml:trace contextRef="#ctx0" brushRef="#br1" timeOffset="142955.2644">12688 11865 690,'-10'0'64,"4"0"37,6 7-26,11 2-56,22 2-28,16 1 59,17 3 11,15 1 33,15-4-54,5 1 14,4 3-20,2-1-7,-2 1-17,-10-1-3,-9-2-7,-16-2 4,-16 0-1,-13-2-3,-13-2 2,-5-2-3,-5-3 11,-1-2 5,-2 0 16,-2 0-21,-7 0-6,-6-4 2,-10-9 60,-22-10 7,-13-4-40,-15-10 4,-9-4-25,-2-5 3,4-2-5,7 1-10,9 4 0,16 6 1,10 6-3,11 8 3,12 3-3,3 8-7,30 1-7,17 2-2,20 5 11,17 4 7,11 0-14,9 15-15,-6 16 14,-10 11 4,-14 8-4,-20 11 4,-17 8 7,-21 3 1,-15 3 2,-5 3 4,-26 5 3,-14 3-3,-16 6 4,-16 4 2,-8 0-7,-2-5-1,5-15-12,11-21-18,16-20-102,15-21-188,18-14-692</inkml:trace>
  <inkml:trace contextRef="#ctx0" brushRef="#br1" timeOffset="145806.9753">15475 11239 606,'-7'-6'54,"3"2"21,2 4 82,2 0-48,0 0-49,14 0-20,7 0 18,7 4-23,9 1 2,8-5-3,8 0-17,10 0 6,3-5-3,7 1 6,3 4-13,-2 0 8,-4 0-10,-5 0-9,-9 4 5,-5 2-4,-9-1-3,-10-2-1,-7 0 2,-11 0-5,-6-2 6,-8 5 6,-3 10 42,-19 12 48,-15 23-77,-16 21-6,-15 30-15,-14 21 0,-8 19-1,-3 8-6,7 3 8,12-10 2,15-12-2,17-18 2,19-18-14,16-20 10,7-13-63,13-21-107,13-20-125,3-18-84</inkml:trace>
  <inkml:trace contextRef="#ctx0" brushRef="#br1" timeOffset="152563.0098">4429 13291 753,'-11'18'121,"0"9"-58,1 9-24,-3 11-9,3 8 10,-3 5 3,3 6 12,2-1-7,4 2-12,4 2-13,0-2-20,14-3 1,6-1-4,5-6 2,2-8-2,1-9-5,-1-13 6,-2-11 5,-1-7-11,-3-9 3,1-9-1,-4-16-39,-4-9-55,-2-11-51,-5-1-32,-7-4-41,0 2-48</inkml:trace>
  <inkml:trace contextRef="#ctx0" brushRef="#br1" timeOffset="152771.1169">4241 13692 870,'-24'9'153,"11"-3"27,7-4-68,6 0-77,23-2-59,17 0-3,14 0 24,8-6 4,13-3 1,5-3-2,-2 0-7,-1-1-61,-5 1-138,-6-2-81,-10 1-222</inkml:trace>
  <inkml:trace contextRef="#ctx0" brushRef="#br1" timeOffset="152971.2382">5047 13545 1100,'-8'49'102,"0"16"-1,2 14-29,0 17-27,-1 6-27,2 5-19,-2-5-2,1-11-8,1-14-38,0-20-40,1-23-102,1-28-134,0-9-324</inkml:trace>
  <inkml:trace contextRef="#ctx0" brushRef="#br1" timeOffset="153258.8975">5015 13563 730,'10'-12'116,"11"6"-51,10-2-11,7 5 19,8-1-25,8-1-36,1 5-10,-2 0 1,-6 0 12,-12 0-9,-7 3 38,-12 10 3,-12 1 17,-4 7 37,-14 3-20,-13 5-36,-10 5-12,-10 4-21,-7 4-6,-1 1 0,4-2-12,6-5-2,12-9-32,13-12-35,10-14-58,10-1-157,10-22-289</inkml:trace>
  <inkml:trace contextRef="#ctx0" brushRef="#br1" timeOffset="153735.3952">5745 13437 1093,'-20'0'185,"-3"13"-62,-1 13-51,-4 16-34,0 9-25,2 9-7,4 2 2,8-3-5,9-6-4,5-14-8,7-12-6,15-14-4,9-13-65,0-9 30,1-27 34,-6-7 10,-5-7 7,-5 1 3,-8 7 2,-6 9 9,0 10 60,-2 11-1,0 9-4,0 3-6,0 21-23,6 20-26,0 19-15,3 16 2,4 10 2,9-1-54,3-14-81,3-22-109,12-23-150,18-26-427</inkml:trace>
  <inkml:trace contextRef="#ctx0" brushRef="#br1" timeOffset="154251.3499">7056 12918 484,'0'-9'116,"0"-2"29,-9 4 23,-5-2-7,-4 6-15,-7 3-51,-6 12 41,-10 34-57,-7 26-20,-11 32-21,-7 29-11,0 22 2,2 17-8,11 5-2,15-1-10,27-11-10,15-15-3,41-16 1,23-21-5,26-24-49,18-23-144,4-26-154,-11-22-77</inkml:trace>
  <inkml:trace contextRef="#ctx0" brushRef="#br1" timeOffset="155679.0406">7882 13370 197,'0'-5'145,"0"0"54,0 2 32,-12 3-23,-6 0-9,-6 0-79,-6 15-40,-4 21-18,-6 18-32,4 15-9,0 12-18,9 14-1,9 3 1,12-6-5,6-9-1,10-13-1,22-17-2,15-22-4,11-24-2,7-14 4,4-44 3,-8-21 0,-12-19 8,-15-10-3,-21-2 4,-13 7 11,-7 10 48,-20 19 30,-5 13-29,1 13-33,4 17-18,6 9-14,9 14-3,12 1-79,5 16-123,17 11-196,9 11-25</inkml:trace>
  <inkml:trace contextRef="#ctx0" brushRef="#br1" timeOffset="155895.3279">8593 13926 1245,'-27'61'125,"1"14"-47,-7 8-18,3 1-49,5 3-7,5-8-5,15-8-27,5-16-120,1-17-186,17-17-284</inkml:trace>
  <inkml:trace contextRef="#ctx0" brushRef="#br1" timeOffset="156307.0425">9230 13493 1002,'-16'0'96,"-3"0"16,-7 19-31,-8 18-56,-5 19-21,-3 19-6,3 17 4,5 8 2,12-3-4,17-11 13,5-16 6,32-27-22,19-28-2,12-15-3,10-34 3,0-29 6,-5-15-1,-16-10 1,-15 1 2,-22 4 0,-15 10 7,-18 16 46,-11 10 30,-5 17-47,0 9-27,7 8-8,10 9-23,14 4-84,3 0-104,18 0-295</inkml:trace>
  <inkml:trace contextRef="#ctx0" brushRef="#br1" timeOffset="156614.6349">9676 12925 1110,'0'0'53,"2"22"-22,10 13-21,3 12-1,5 17 0,2 19-4,1 10 2,-2 18 10,-2 10 12,-7 11 23,-6 11 16,-6 2 4,-4 5-39,-19-1-18,-9-7-12,-6-16-3,-2-27-44,1-27-53,0-31-56,5-38-198,6-15-365</inkml:trace>
  <inkml:trace contextRef="#ctx0" brushRef="#br1" timeOffset="157435.0607">10714 13704 468,'39'3'146,"11"-1"12,13 5-31,7-2-49,10 2-15,6 3-20,7 4-22,5 8 68,1 2-46,2 5 8,-4-2 1,-5-1 11,-8-6 28,-6-8-13,-8-6-44,-4-6-22,-9-1-4,-6-14-8,-7-5 1,-7-1-25,-9-1-11,-8 5 14,-6 4 17,-8 7 5,-2 0 4,-2 3 23,-2 3-10,0 0-12,0 0-3,0 0 0,0-3 0,-12-8 2,-18-7-1,-12-7 0,-17-8-3,-12-6 0,-3 0-4,0 0-1,7 6 6,8 9 2,14 6 0,14 6 4,7 5 17,11 5 11,10 2-10,6 0-28,28 0-13,20 0-10,18 0 15,16 0-11,13 9 10,2 4-2,-5 7-5,-11 1-13,-13 8 18,-20 8 1,-17 3 7,-21 11 7,-13 5 9,-19 4-2,-21 1 27,-13 5 3,-15-1-6,-8 7-1,-9-2-27,-4 1-7,0 1-8,6-6-56,9-6-97,9-11-118,14-14-343</inkml:trace>
  <inkml:trace contextRef="#ctx0" brushRef="#br1" timeOffset="162066.8287">15070 13375 346,'-12'-27'95,"-3"3"3,-3 5-24,-5 7 45,-6 9-11,-8 3 24,-8 26-57,-8 18 29,-8 15-42,-2 13-20,2 9 2,3 10 5,7 5-1,9 8-14,10-1-27,16-1-2,12-4-2,5-9 7,31-14-6,16-17-6,18-24-1,15-19 1,12-15-1,4-36-3,0-31 10,-7-20-2,-17-18 2,-22-8-7,-23 1 3,-25 8 3,-11 16 4,-29 20 2,-16 23-3,-11 21 1,3 19-6,5 5-6,7 25-101,8 5-136,8 0-310</inkml:trace>
  <inkml:trace contextRef="#ctx0" brushRef="#br1" timeOffset="163110.963">4626 14940 649,'-12'0'126,"-1"3"-26,1 9-36,-1 3 21,3 3 3,1 7-11,1 7-24,0 11-30,1 16-21,2 14-1,5 15 0,0 8-2,0 0-2,9-1 4,6-6-2,4-12-1,7-15 1,5-15-3,6-13-2,4-18 3,8-16-6,2-2-1,-1-34-1,-1-12-65,-5-13-65,-10-9-15,-12 0-155</inkml:trace>
  <inkml:trace contextRef="#ctx0" brushRef="#br1" timeOffset="163311.1468">4422 15209 848,'-45'21'94,"18"-4"53,18-5-7,9-4-77,33-5-94,24-3 21,20 0 2,21-8 9,11-7-9,5-4 15,-1 0-10,-11 5-127,-13 10-89,-21 4-163</inkml:trace>
  <inkml:trace contextRef="#ctx0" brushRef="#br1" timeOffset="163559.2768">5438 15369 796,'3'0'95,"5"0"-43,6 31-2,0 17 30,-1 24 90,-4 24-123,-4 25-16,-5 12-2,-2 5-22,-13-12-6,-2-15-2,3-31-72,1-35-35,3-45-118,0-29-174</inkml:trace>
  <inkml:trace contextRef="#ctx0" brushRef="#br1" timeOffset="163830.8877">5529 15270 760,'33'-20'76,"9"8"-20,11 4-2,7 7-2,2 1-21,-3 0-19,-10 7-2,-11 7 26,-15 4-6,-13 8 62,-10 5 35,-16 5-8,-15 7-37,-18 1-37,-11 3-31,-8-4-14,-1-2-6,4-7-37,14-6-15,13-9-5,21-7 2,17-8-29,15-2-201,25-2-88,18 0 114</inkml:trace>
  <inkml:trace contextRef="#ctx0" brushRef="#br1" timeOffset="164247.2502">6414 15479 494,'-16'-26'160,"-2"-2"-8,-2 3-27,1 5-21,-4 9-2,3 5-41,-3 6 16,-1 23-40,1 15-20,1 13-8,6 4-8,5 3 1,11-3-2,0-11-1,21-15-9,11-16 3,6-13-6,5-17-7,0-23 6,-3-14 8,-6-5 6,-9 4 0,-7 10 2,-7 12 0,-8 16 6,0 17 46,-2 13 42,2 34-37,2 16-61,4 14-3,8 9-11,11 2-102,9-16-54,6-16-119,8-22-123</inkml:trace>
  <inkml:trace contextRef="#ctx0" brushRef="#br1" timeOffset="164690.9903">7587 14879 1041,'-52'59'137,"-12"22"-53,-6 24-4,-3 25-26,4 20-25,11 16 4,13 5 14,20-1-8,25-18-10,21-21-21,31-32-12,21-41-3,17-37-60,7-25-122,-3-44-176,-5-29-421</inkml:trace>
  <inkml:trace contextRef="#ctx0" brushRef="#br1" timeOffset="165482.4578">8648 14979 648,'-16'-20'245,"-11"11"-16,-14 9-76,-9 0-60,-5 16-30,-3 12-13,-1 8-30,5 0-1,8 6 10,15 3-14,11 6 2,17 3-19,5 3-9,30 4 1,15-5-1,9-1 0,7-8-18,-4-4 3,-6-7-5,-11-2 6,-12-1-1,-14 2 17,-16 1 11,0 5 13,-29 5-2,-15 1-1,-10-4-7,-9-5-5,2-10 5,3-13-1,12-8 9,14-7-6,14-21-9,17-14-2,6-13-11,29-14 1,15-13-11,13-5 8,7-6 10,-4-1-1,-6 2 3,-15 9 3,-17 9 2,-18 7 3,-9 13 15,-9 15 67,-21 9-19,-6 12-21,-3 11-24,4 0-21,6 20-15,13 14-50,16 3-81,9 6-111,19 5-88,7 0-120</inkml:trace>
  <inkml:trace contextRef="#ctx0" brushRef="#br1" timeOffset="165671.5153">9090 15899 1247,'-16'67'91,"1"5"-38,0 1-28,2-3-22,4-6-5,6-14-46,3-13-130,0-16-230,3-18-375</inkml:trace>
  <inkml:trace contextRef="#ctx0" brushRef="#br1" timeOffset="166090.6604">9811 15100 934,'-32'0'164,"-7"0"-33,-7 8-66,-2 13-26,0 5-32,6 3 4,8 3-1,12-1-9,16-3 0,6-5-12,19-5-5,17-9-32,10-9-7,6 0-10,2-21 31,-3-8 3,-8-2-12,-14 6 19,-7 6 15,-14 10 8,-8 9 54,-8 28 166,-17 27-154,-8 20-39,-4 21-14,-4 21-9,4 11 2,3-5-6,12-14-2,12-19-20,10-27-25,20-34-52,14-29-133,10-29-74,5-34-83</inkml:trace>
  <inkml:trace contextRef="#ctx0" brushRef="#br1" timeOffset="166350.9057">10264 14722 1006,'0'-4'132,"2"4"-55,10 0-63,10 19-22,9 10 10,9 17 14,6 17 2,5 21 15,-2 11-11,-8 16-14,-9 12 0,-15 13-8,-13 7 2,-5 2 4,-26 5-7,-7-4 5,-8-16-24,-3-12-85,-1-23-117,1-27-138</inkml:trace>
  <inkml:trace contextRef="#ctx0" brushRef="#br1" timeOffset="167087.2157">12329 15681 665,'26'-1'70,"14"-1"24,17 2-12,15 0 15,18 0-29,13 0 8,14 5-21,2-1-10,2-3-8,-2-1-8,-10 0-18,-11 0-2,-15 0-8,-20-8 2,-13 2 1,-15 1-3,-19-4-1,-15-6 3,-5-5 4,-24-8 7,-15-7-4,-9-4-8,-6 0 7,-3 2-6,0 6-2,8 3 18,9 9-6,12 7-11,8 2 0,15 4-2,9-1-4,24 4-23,18 1-3,15-2 24,10 4 6,7 0 2,-3 17-3,-9 13-1,-16 14 3,-17 15-1,-23 14 7,-12 13 8,-34 12 3,-18 4-13,-17-2-5,-13-5-2,1-16-28,5-13-60,13-20-45,19-16-129,20-18-233</inkml:trace>
  <inkml:trace contextRef="#ctx0" brushRef="#br1" timeOffset="168231.0533">15562 15109 704,'-4'-5'85,"3"1"-22,-1-2-2,2 3 1,0 0-6,0 3 22,0 0 3,-3 2-11,-1 24 4,-1 21-17,-2 26-34,-2 28 14,3 30-5,-2 24 5,-1 22-11,1 4-9,1-3 1,7-17-8,0-31-2,0-34-9,15-51-21,4-45-132,-4-42-254,-5-40-293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20:26:22.84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1592 2100 714,'0'0'159,"0"0"9,1 0-2,-1 16-38,0 17-24,0 14-28,0 20-7,0 19 11,0 17-22,0 4-31,-7 4-22,2-5-8,-2-11 4,4-14-25,2-23-76,1-18-55,0-27-37,0-15-117,0-35-48,1-19 54</inkml:trace>
  <inkml:trace contextRef="#ctx0" brushRef="#br0" timeOffset="360.0055">1633 1989 665,'13'-53'154,"2"13"-32,8 8-5,8 6-36,8 6 3,12 3-23,14 5-27,5 5-8,6 7 6,3 5 13,1 24-24,-3 12-7,-9 14 29,-4 6-5,-9 12-23,-10 8 11,-12 1 3,-11 5 11,-10-1-11,-11 1-9,-1-1 0,-17-2 10,-15 1-2,-11-3-2,-14-3-15,-7-5-4,-6-9-5,-4-12 2,1-12-13,1-13-5,10-12 6,9-10-21,11-6-25,14-5-9,15-16-84,13-5-135,7-6-212</inkml:trace>
  <inkml:trace contextRef="#ctx0" brushRef="#br0" timeOffset="576.555">2754 2730 1312,'0'58'84,"-4"13"-55,4 9-8,0 9-20,0-4-15,2-13-155,5-16-235</inkml:trace>
  <inkml:trace contextRef="#ctx0" brushRef="#br0" timeOffset="715.9043">2952 2428 1187,'0'-10'70,"0"6"-27,4 4-32,8 20-50,4 9-147,8 7-126</inkml:trace>
  <inkml:trace contextRef="#ctx0" brushRef="#br0" timeOffset="1095.8812">3315 2631 1294,'-48'36'97,"-4"9"-25,7 4-65,7 2-9,11-4-1,8-4-7,13-10 0,6-8-14,3-10-27,16-10-18,7-5-11,6-6 41,5-18 18,0-4-3,-3 2 7,-7 3 11,-4 6 5,-9 11 0,-7 6 3,-5 5 58,-2 29 48,-6 16-13,-11 21-15,-9 22-28,-10 18-32,-5 9-4,-8 5-8,0-9-6,0-14-4,9-20-1,9-27-4,5-29-27,14-26-45,6-38-93,6-29-257</inkml:trace>
  <inkml:trace contextRef="#ctx0" brushRef="#br0" timeOffset="1532.1291">3583 2692 817,'0'8'36,"0"-2"-1,0 1-33,-2-1-1,-1-1-3,2 1 2,0-2 3,-1 0 37,-1 3 8,1 0-2,0 1 6,-2-1-30,3-1-16,-1 1-5,1-3-2,1-4-1,0 1 0,0-1-2,0 0-3,0 0 3,0 0 7,-1 0 26,1 2 52,0 7 36,0 8-25,-1 12-28,0 6-34,-1 9 1,-1 3-17,-2-3-11,3-7-1,2-7-7,0-11-56,0-11-122,0-8-198,8-19-440</inkml:trace>
  <inkml:trace contextRef="#ctx0" brushRef="#br0" timeOffset="1680.7611">3680 2055 1135,'-7'-12'18,"7"4"-16,0 8-6,8 0-63,8 17-103,2 8 2,4 7-269</inkml:trace>
  <inkml:trace contextRef="#ctx0" brushRef="#br0" timeOffset="1939.9096">4025 2305 898,'0'24'206,"-8"11"-42,-5 10-46,-3 10-64,-1 11-22,-4 9 0,0 8-10,0 6-10,0 3-9,2 1-5,7-7 2,7-7-5,5-13-4,17-15-26,17-11-12,10-18-3,11-15-53,5-7 2,-2-19-43,-6-17-62,-13-8-40,-10-7-157</inkml:trace>
  <inkml:trace contextRef="#ctx0" brushRef="#br0" timeOffset="2132.1613">3865 2682 1191,'26'20'39,"15"3"86,14 1-62,17-4-45,13-5-11,10-11-3,2-4-43,-4 0-123,-7-4-134,-10-9-568</inkml:trace>
  <inkml:trace contextRef="#ctx0" brushRef="#br0" timeOffset="2959.6785">6250 2869 383,'0'-10'183,"0"1"-79,0-2 28,-2-1 20,-10 5-1,-2 1-9,-8 4-14,-8 2-27,-10 13-35,-9 24-26,-6 18-23,2 17-18,2 10 0,12-1 2,16-3-3,17-10 2,9-16-3,34-18-4,17-18-7,9-16 6,7-9-7,-2-27 9,-6-15-5,-14-7 10,-17-4 1,-14 1 12,-13 5 13,-4 5 35,-9 9-13,-6 7-31,0 10-9,2 9-6,5 7-11,6 9-100,2 0-131,4 9-222,16 0-383</inkml:trace>
  <inkml:trace contextRef="#ctx0" brushRef="#br0" timeOffset="3467.1959">6568 2730 474,'5'0'119,"0"0"-10,2 8 27,-2 9 6,-1 8-1,-2 10-32,-2 12-33,0 8-42,0 8-15,-2 6-15,-8-2 7,-1-8-1,4-9-5,-1-15-5,3-10 2,3-21-1,2-9-9,2-37-17,13-11 15,5-18 10,3-10 1,5 0 3,-1 8 8,-2 11-2,-2 16-7,-4 16 16,0 18-4,-2 12-4,-1 17 8,1 29 14,-1 18 4,-2 20-22,-1 10-11,-3 6-8,-1-7-39,0-8-75,2-20-22,1-22-103,1-25-223</inkml:trace>
  <inkml:trace contextRef="#ctx0" brushRef="#br0" timeOffset="3784.0799">7070 3055 972,'5'0'43,"6"0"-10,4 0-30,4-5 36,9-6 5,2-5-25,3-9-8,-5-6 80,-3-5-83,-6-3-5,-10 1 0,-9 5-5,-2 8-11,-24 14 17,-10 11 15,-10 23 43,-5 24-20,-1 15-32,3 13 6,9 2 4,19-4 30,14-6-36,8-14-12,30-11-10,20-19-36,12-16-105,6-7-132,5-28-176</inkml:trace>
  <inkml:trace contextRef="#ctx0" brushRef="#br0" timeOffset="4044.0359">7526 2919 1383,'-25'16'83,"4"1"0,7 4-33,8 2-40,6 2-15,7 2-14,12 5-11,2 4-5,0-1-16,-6-1 24,-4 0 18,-11 2 10,0 1 3,-12-1 10,-15 3 20,-5-4 7,-2-5-28,-4-10-12,2-10-16,4-10-62,6-10-48,10-19-118,5-10-117</inkml:trace>
  <inkml:trace contextRef="#ctx0" brushRef="#br0" timeOffset="4596.6733">8196 2077 784,'0'-4'131,"0"1"-5,0 3-30,0 0 0,-2 4 5,-2 32-7,-3 30-1,-3 32-46,-3 28-10,0 24-12,-2 12-26,2-6-4,2-15-41,2-32-83,4-29-58,5-34 3,0-40-50,0-25-66,0-43 4</inkml:trace>
  <inkml:trace contextRef="#ctx0" brushRef="#br0" timeOffset="4896.1056">8176 2327 507,'22'-104'77,"2"16"-4,1 15 72,4 13-27,5 17-37,4 8 4,2 10-40,2 11 41,1 13-38,-1 1-5,-1 12-15,-2 19 33,-6 11-7,-4 8-14,-4 5-7,-9 5-4,-8-1-5,-8-2-4,-7 0 1,-16-1 25,-14-1 5,-9-6-24,-7-7-20,-7-4-4,2-11-4,5-13-6,6-13-41,15-1-40,16-25-64,16-15-61,7-9-83,25-13-339</inkml:trace>
  <inkml:trace contextRef="#ctx0" brushRef="#br0" timeOffset="5088.5061">8827 2026 1247,'-15'86'121,"1"23"0,-1 23-49,-2 20-46,0 6-24,5-4-12,7-8-47,5-21-51,7-22-58,18-32-70,12-33-167</inkml:trace>
  <inkml:trace contextRef="#ctx0" brushRef="#br0" timeOffset="5415.8721">9164 2656 1272,'-52'12'73,"-1"29"3,-2 11-27,10 14-44,11 2-1,12-3-4,16-11 0,6-16-1,28-21-8,14-17-9,11-17-18,5-23 7,1-17-18,-6-6 28,-8 1 13,-11 11 6,-10 10 2,-10 15 20,-9 19 42,-5 14-9,0 39 25,-11 20-66,1 15-13,5 10-5,5 2-19,8-13-43,19-24-97,11-23-182,10-29-292</inkml:trace>
  <inkml:trace contextRef="#ctx0" brushRef="#br0" timeOffset="5591.5935">9601 2680 1266,'-56'50'83,"5"14"1,6 11-58,18 5-18,15 1-7,12-6 0,11-17-7,22-11-37,9-16-114,4-14-151,1-17-182</inkml:trace>
  <inkml:trace contextRef="#ctx0" brushRef="#br0" timeOffset="5876.2093">9859 3069 961,'10'-5'22,"6"-4"60,3-7-16,4-4-46,2-7-15,-4-1 6,-4-6-4,-7-4 38,-7-2-20,-3 2-7,-7 4 12,-13 6 29,-7 11-3,-5 17 26,-3 4 0,-1 33-7,6 14-36,7 11-39,11 7 1,12-2-1,12-7-8,25-13-58,15-23-97,8-14-116,11-10-185</inkml:trace>
  <inkml:trace contextRef="#ctx0" brushRef="#br0" timeOffset="6432.124">10527 3277 861,'0'0'-6,"18"0"20,6-19 39,10-14 45,5-17 17,5-13-21,2-18 1,2-15-2,-1-14-16,-1-13-24,-2-8 0,0-5-11,-4 9-7,-6 20-21,-8 27-8,-7 24-4,-7 29-2,-7 27 8,-5 50 32,0 29-26,0 30-10,0 24-1,-2 21 3,-5 8-12,1-4-2,-2-11 10,-2-11-6,-1-17 4,0-23-4,1-23-26,2-27-11,-2-29-40,1-17-33,-1-39-44,-5-22-3,-4-15 63,-4-9 47,-2 2 14,-3 8 7,4 14 26,3 13 4,10 14-5,11 10-70,3 7-71,21 8-86</inkml:trace>
  <inkml:trace contextRef="#ctx0" brushRef="#br0" timeOffset="6851.9451">11758 2106 1032,'0'0'183,"0"12"-21,-5 37-64,4 26-76,1 27-21,0 23 12,1 20-7,8 5-11,5-4 1,-3-10 0,-2-16-3,-5-23-1,-1-26-12,-2-26-5,-1-30-9,0-17-25,-1-35-67,-12-17 108,-4-10 12,-5-5 5,-9 4 3,-4 12 6,-5 16 28,-5 18 13,-2 19 6,-3 16 27,3 29-33,10 13-16,11 13 9,13 5-29,13 1-11,23-8-6,19-12-27,16-18-60,12-24-38,4-15-96,1-39-161</inkml:trace>
  <inkml:trace contextRef="#ctx0" brushRef="#br0" timeOffset="7236.0917">12414 2109 983,'0'12'215,"-5"40"-65,-7 17-98,2 18 24,2 15-22,2 9 0,4 2-19,2-4-18,0-9-9,1-8-6,7-18-8,2-16-2,4-19-20,2-24-33,-2-15-31,-2-18 0,-5-25 34,-7-11 35,-4-6 19,-17-2 5,-10 11 4,-10 11 39,-5 22 38,-8 18 10,-5 18-21,0 42-23,1 24-15,10 13-5,16 4-7,20 2 1,12-12-6,29-17-14,23-21-2,13-23-22,8-23-77,0-8-139,0-34-255</inkml:trace>
  <inkml:trace contextRef="#ctx0" brushRef="#br0" timeOffset="7695.815">13841 2077 597,'0'-24'97,"0"0"-45,0 0 10,0 3 23,0 1-4,0 7 12,-10 8 31,-14 5 19,-18 14-46,-16 33-27,-15 29-42,-13 32-17,-9 24 9,0 22 19,8 15 9,19 5-25,18 4-5,24-3-13,25-10 2,14-14-5,33-22-5,20-26-57,12-36-80,7-34-102,4-33-197</inkml:trace>
  <inkml:trace contextRef="#ctx0" brushRef="#br0" timeOffset="8123.6629">14291 2338 564,'6'-28'148,"-1"7"-7,-5 12-16,0 10 28,0 49-6,-8 29-96,-10 36-20,-10 33 28,-3 29-33,-8 8-14,2-9-5,3-23-5,10-33 0,9-42-13,12-56-44,3-38-111,20-61-161,8-39-71</inkml:trace>
  <inkml:trace contextRef="#ctx0" brushRef="#br0" timeOffset="8407.8925">14458 2221 772,'25'23'124,"11"18"-45,14 8 16,8 9 8,4 11-40,3 5-17,-8 5 10,-5 5 7,-13 9-39,-16 6-2,-17 7-3,-6-2-12,-22 1-3,-19-8 6,-13-7 35,-15-11-5,-7-16-12,-10-15-23,-6-17-5,7-17 0,10-14-16,13-22-4,20-23-24,22-13-58,17-8-127,3 5-161</inkml:trace>
  <inkml:trace contextRef="#ctx0" brushRef="#br0" timeOffset="8612.3892">15086 3280 1332,'-7'47'95,"-7"7"-42,-1 4-45,1 2-9,1-6-69,1-15-187,9-22-278</inkml:trace>
  <inkml:trace contextRef="#ctx0" brushRef="#br0" timeOffset="8755.8993">15307 2775 1153,'0'2'46,"0"24"-13,9 10-49,5 5-105,4 9-142,11 2-377</inkml:trace>
  <inkml:trace contextRef="#ctx0" brushRef="#br0" timeOffset="9343.5302">15558 3136 902,'-13'0'97,"6"0"-34,0 0-48,3 0-13,3 0-2,1 0-4,0 0-4,0 2-10,-1-1 6,-3 4 16,-1-1 15,-2 0 1,0-1 48,-1 1-14,0-3-15,-1 1 3,0-1-9,-4 4-5,-1 0-9,0 3 2,0 6 9,0 8-5,2 5-12,4 6-10,8 3-3,0 1-2,3-3-1,14-10-4,5-9-10,4-15-9,4 0-15,-2-29 7,0-13 15,-3-8 11,-4 0 1,-7 5 4,-6 9 2,-6 15 4,-2 10 24,0 11 61,0 20-21,-7 19-29,0 11-38,-3 18-1,1 14 0,-4 7 2,-6 4 0,-6 0 2,-11-2 1,-10-3 6,-6-13 7,1-14-9,2-15-8,6-18 3,9-19-1,11-9-4,9-33-30,14-12-78,0-13-146,17-6-178</inkml:trace>
  <inkml:trace contextRef="#ctx0" brushRef="#br0" timeOffset="9555.7743">15813 3301 1119,'0'32'130,"0"10"-59,0 4-47,0 6-21,-5-2-8,-3-6-70,4-15-138,-1-16-247</inkml:trace>
  <inkml:trace contextRef="#ctx0" brushRef="#br0" timeOffset="9699.8218">15936 2772 1280,'0'-5'85,"0"5"-50,0 2-31,0 20-62,11 4-175,-1 5-212</inkml:trace>
  <inkml:trace contextRef="#ctx0" brushRef="#br0" timeOffset="9883.9987">16100 3127 1185,'-12'53'79,"-1"13"-6,3 15-30,0 12-23,0 4-15,1-1-3,-3-4-8,0-16-49,-3-16-46,2-21-40,1-30-53,2-9-207</inkml:trace>
  <inkml:trace contextRef="#ctx0" brushRef="#br0" timeOffset="10035.899">16004 3248 1209,'30'0'55,"14"19"5,19 3-45,21 3-13,15 3-45,5 0-16,-4-4-243,-5-1-390</inkml:trace>
  <inkml:trace contextRef="#ctx0" brushRef="#br0" timeOffset="10443.8773">17197 3600 1131,'-30'-11'126,"-5"4"-90,-5 0-19,-1 3-16,3 4-1,7 0-10,4 15 1,9 11 4,5 7 8,6 2-2,5 2 10,2-7-8,7-9-4,12-9-8,10-12-15,4-9-18,5-20 16,0-11 7,-4-2 9,-5 0 7,-10 10 3,-6 10 13,-6 11 48,-7 11 52,0 15 37,-5 26-59,-4 7-71,-1 9-18,7 3 5,3 1-6,1-11-23,16-14-73,5-11-76,2-10-156,1-15-311</inkml:trace>
  <inkml:trace contextRef="#ctx0" brushRef="#br0" timeOffset="10604.2369">17551 3846 1081,'-48'89'140,"-5"11"-20,-4 2-81,3-4-45,-1-16-135,4-25-340</inkml:trace>
  <inkml:trace contextRef="#ctx0" brushRef="#br0" timeOffset="11131.8194">18686 2392 938,'-25'63'94,"-11"30"0,-7 29-32,-9 31 3,-6 20-14,-2 6-52,-1-6 7,9-22-11,12-37 1,12-39-21,16-46-22,12-36-106,1-57-236</inkml:trace>
  <inkml:trace contextRef="#ctx0" brushRef="#br0" timeOffset="11431.9589">18607 2476 925,'26'5'23,"10"22"28,12 9 13,11 10 12,7 10-29,4 7 13,-1 3-10,-9 1-13,-12 5-9,-18 3 3,-19 0 14,-11 0 3,-32-1 18,-20-2-23,-20-5-9,-18-2-18,-13-2-9,-6-8-4,3-6 1,12-12-3,18-10-7,24-12-2,24-15 1,28-4-55,17-21-128,29-11-62,13 1-135</inkml:trace>
  <inkml:trace contextRef="#ctx0" brushRef="#br0" timeOffset="11595.995">19120 3592 1038,'-27'49'136,"-3"-2"7,0 3-68,3-10-59,6-5-17,6-17-34,9-18-149,6-6-195</inkml:trace>
  <inkml:trace contextRef="#ctx0" brushRef="#br0" timeOffset="11740.3332">19220 3209 1140,'0'-4'65,"0"4"6,0 4-42,7 14-24,12 5-52,9 7-75,11 0-81,5-2-111,6-3-228</inkml:trace>
  <inkml:trace contextRef="#ctx0" brushRef="#br0" timeOffset="12031.9635">19478 3495 928,'-43'30'151,"-3"1"-34,1 1-70,7-7-27,8-1-13,15-9-5,13-7-3,6-8-17,23 0-42,13-17-18,8-5-33,3-2 19,-3 4 32,-10 3 32,-11 10 26,-10 7 8,-12 10 61,-5 24 110,-24 14-45,-10 12-30,-8 9-20,-8 6-33,-5-3 5,4 0-39,5-11-14,8-12-9,11-18-30,12-19-31,11-12-118,4-32-254,8-20-294</inkml:trace>
  <inkml:trace contextRef="#ctx0" brushRef="#br0" timeOffset="12267.0387">19757 3560 906,'-20'61'73,"-4"5"18,2 1-13,-1-4-39,1-3-31,-4-4-6,2-9 19,-1-9-14,3-8-6,5-11-8,8-12-38,6-7-130,3-17-134,9-22-123</inkml:trace>
  <inkml:trace contextRef="#ctx0" brushRef="#br0" timeOffset="12432.5299">20044 2921 1190,'-7'-8'43,"-11"8"23,5 0-32,3 10-36,5 13-107,0 4-139,5 4-275</inkml:trace>
  <inkml:trace contextRef="#ctx0" brushRef="#br0" timeOffset="12600.3238">20057 3574 1087,'-32'81'117,"0"9"-21,3 3-65,3 4-26,4-4-35,-7-4-148,-4-11-202</inkml:trace>
  <inkml:trace contextRef="#ctx0" brushRef="#br0" timeOffset="12760.0592">19917 3685 1055,'39'-12'33,"18"6"2,13 3-18,6 3-17,-1 0-55,-10 12-187,-9-4-418</inkml:trace>
  <inkml:trace contextRef="#ctx0" brushRef="#br0" timeOffset="13232.1291">20768 2827 979,'0'42'131,"-3"16"-87,-4 16-13,-4 16-9,-3 17 3,-2 1 11,-2-1 16,-3-6-19,2-6 0,0-20-18,4-20-12,4-19-2,6-19-2,5-17-18,0-18-59,12-20 48,6-10 21,4-3 5,2-1 2,4 6 1,1 12-4,1 12 4,2 13-7,-2 9-20,-1 11-3,-2 17 21,-4 7 10,-4 6 1,-7 4 4,-8 0 18,-4 1 18,-10 0 11,-18 0-10,-10-1-23,-11-2-7,-11-3-12,-1-5-6,7-7-18,8-11-46,16-10-19,17-7-38,13-2-179,7-18-238</inkml:trace>
  <inkml:trace contextRef="#ctx0" brushRef="#br0" timeOffset="13419.6364">21232 4079 1178,'-62'62'131,"-3"4"-60,3-3-63,6-6-10,9-10-36,13-10-104,6-18-147,9-15-368</inkml:trace>
  <inkml:trace contextRef="#ctx0" brushRef="#br0" timeOffset="14019.3197">22183 2605 861,'0'32'101,"0"20"-18,0 26 20,-2 19-16,-14 25-47,-10 19-12,-8 5-10,-9-5-7,0-9-10,2-19-5,8-30-31,8-40-25,16-41-61,9-26-101,0-46-79,13-26-86</inkml:trace>
  <inkml:trace contextRef="#ctx0" brushRef="#br0" timeOffset="14328.6639">22148 2767 701,'24'-44'154,"4"10"-62,10 13-23,18 9 1,7 11-15,13 1-37,4 22 19,-4 11-10,-4 12 8,-14 9-3,-9 8-8,-19 8 12,-12 10-14,-13 9-4,-5 6-3,-12 5-4,-18-3-6,-11-1 5,-12-9 10,-11-8 17,-9-13 1,-7-16-11,-4-13-11,2-20-13,10-17-12,10-5-10,17-28-32,14-8-28,19-4-64,12-1-74,7-1-98,15 5-218</inkml:trace>
  <inkml:trace contextRef="#ctx0" brushRef="#br0" timeOffset="14520.2182">22753 3759 957,'-14'29'190,"-9"8"-53,-4-2-34,3 2-61,4-6-35,1-4-19,7-15-83,9-12-156,3-10-390</inkml:trace>
  <inkml:trace contextRef="#ctx0" brushRef="#br0" timeOffset="14648.3353">22943 3185 1173,'0'0'64,"0"0"-13,0 20-34,0 9-68,14 7-143,6 6-185</inkml:trace>
  <inkml:trace contextRef="#ctx0" brushRef="#br0" timeOffset="14995.7996">23069 3596 1153,'-52'8'96,"6"1"-51,5 3-7,13 0-22,7 0-14,14 2-4,7-1-20,7-2-37,17-2-21,9 1-17,9-7-13,5-3 22,3 0 30,-3 0 48,-4-1 7,-8-1 12,-11 2 36,-11 0 2,-13 21 55,-7 11 67,-22 14-65,-14 11-39,-11 11-30,-6 6-27,1-4-6,2-10-7,14-14-6,12-17-7,18-17-32,13-12-98,14-23-167,21-17 7</inkml:trace>
  <inkml:trace contextRef="#ctx0" brushRef="#br0" timeOffset="15299.8629">23430 3537 609,'-7'4'40,"5"1"30,2-1-38,0 2-41,0 1-4,0 0 12,2 0 4,1 1 3,-3 3 13,0-2 44,0 3 29,0 5-25,-2 1 11,-3 6-3,-3 9-19,-2 5-25,-3 7-26,2 6-5,-3 3 0,-2-1-13,2-4-61,4-14-68,4-15-72,5-15-117</inkml:trace>
  <inkml:trace contextRef="#ctx0" brushRef="#br0" timeOffset="15472.5202">23507 3230 1215,'0'-16'125,"0"13"-40,0 2-43,0 1-23,0 12-23,6 8-76,1 6-119,2 4-158,2 2-427</inkml:trace>
  <inkml:trace contextRef="#ctx0" brushRef="#br0" timeOffset="15683.5247">23605 3624 658,'-13'40'125,"3"6"-61,-2 4-30,-1 7-26,3 0-5,-1-7-3,5-4 2,2-10 6,4-10 25,0-7-36,4-11-42,6-5-69,-3-3-134</inkml:trace>
  <inkml:trace contextRef="#ctx0" brushRef="#br0" timeOffset="15860.2528">23404 3675 1033,'17'-11'38,"16"2"-9,17-1 4,13 2-8,5 1-21,2 2-4,-6 4-41,-17-2-225,-16 3-480</inkml:trace>
  <inkml:trace contextRef="#ctx0" brushRef="#br0" timeOffset="17487.7508">24367 3595 615,'0'-6'40,"0"2"-5,0-4-16,0 2-7,0-3-7,0 0 2,0 2 40,0-2 43,-5 1 0,-3-4 37,-3 2-12,-4-1-31,-4 0-27,-4 1-8,-3 6 0,-6 4-17,-2 4-8,-6 21-14,0 9 2,0 12-9,3 5 4,5 5-6,8 2 1,12-1-2,9-3 2,3-1 1,15-7-8,17-5 3,12-14-5,10-14-15,9-13-48,6-15-131,-3-22-100,-1-14-569</inkml:trace>
  <inkml:trace contextRef="#ctx0" brushRef="#br0" timeOffset="17911.7799">24769 2723 972,'-5'0'121,"4"12"13,1 16-78,4 8-49,13 13-6,7 13 3,11 8 11,1 14 2,1 3 0,-2 10 0,-7 7 0,-9 10 8,-14 5 16,-5 1-9,-22 1-6,-17 2-21,-19-6-5,-10-8-2,-8-9-17,0-13-24,3-15-30,5-14-95,6-16-186,3-16-494</inkml:trace>
  <inkml:trace contextRef="#ctx0" brushRef="#br0" timeOffset="29064.088">25111 2859 417,'-3'4'39,"0"1"-39,1-2-12,2 1-98,0-2-99</inkml:trace>
  <inkml:trace contextRef="#ctx0" brushRef="#br0" timeOffset="29135.9951">25111 2859 231,'5'19'76,"1"-19"-39,2 0-27,-1 0-21,3-3-127</inkml:trace>
  <inkml:trace contextRef="#ctx0" brushRef="#br0" timeOffset="30787.5269">25326 2791 591,'0'0'111,"0"-2"-21,0 2-31,0 0-21,0-1-17,0 1-1,0 0 18,0 0 30,0 0 13,0 0-21,0 0-5,0 0-7,0 0-12,-4 0-4,-2 0-16,-2 0-3,-2 1 0,0 6-6,-2-3 3,-2 4 12,1-1-3,-3 3-12,1 1 5,0 0 3,-1 1-3,3 2-4,-2 1-1,1 2-4,2 3-4,1 1 0,2-4 0,1 0 0,3-1 1,1-3-4,3-1 1,1-2 0,0 2 2,0 4 0,0-2 1,0 1-1,0 2 1,1-2-3,4 1 2,-1-1-1,2 2 2,-1-1 0,1 2 1,0-3-1,-1 2 1,0-2 0,0 0 1,2 1 0,0-2-1,-3 1-2,4-3 0,0 0 1,-1 0 1,0 0-2,0-5 0,-2 2-3,0-2 3,-1-2 0,0 1 1,-2-1 1,1-1 0,-2 2 1,0 1 1,0 0 0,-1 0 0,0 1 0,0-1-1,0 3 0,0-2-1,0 3 0,0-2 0,0-1 0,0 2-1,-2-1 2,1 4 0,-4-3 1,1 1-1,-3 0 1,3-1 0,-1-2 2,0-1 2,-2 1-2,0-1-3,1-1 0,-1 1-1,0 0 0,0-2-1,2-1 1,0-1 0,2-2 2,2 1 6,1-2 9,0 0-2,-3 1-6,2-1-5,-2 3-3,0-1-1,-1 0-1,1 1 1,0-2-1,0 2 0,3-2-1,0-1 0,0 2-1,0-2-1,0 0 1,0 0 0,0 1 0,0 2-2,0 0-1,7 2-2,3 1 4,5 1 3,1-1-5,1 2 4,-4-1-1,0-2 2,-5 2 1,-2 0 0,-2-1 1,-2-1 1,0 1 1,-1-1-1,0 1 0,-1-2-1,0 2 0,0 1 2,0 1-1,0 3 5,0 0-2,-2 3-2,-3 1 1,-3 1 1,0 3 1,-1-2 1,1 2-5,-1 0-5,0 1 2,0-1 1,1 2 1,0-4-2,0 1 1,0-1 1,1-1 0,0 0 0,0-1-2,0 0 0,-3 2-1,3 1 1,-3 1 0,0-2 0,3 2 0,-3 2 1,0-1 1,2-1 0,1 1 1,1-1-1,3-2-1,1-1-1,2-2-1,0-1 0,0-1-1,7-1 0,5 1-2,5 3 1,3 1 0,1 4 3,4 1 2,4 3 6,0 1-5,3 4 1,-1 1-3,-1-1-1,-3-4 36,-3-1-26,-4-5-10,-5-7-8,-3-2-43,-1-3-103,-5 3-184,0-2-354</inkml:trace>
  <inkml:trace contextRef="#ctx0" brushRef="#br0" timeOffset="80183.7617">6242 5715 257,'0'-2'48,"0"1"29,0 0 14,0 1-19,0 0 17,0 0 13,0-2-3,0 2-15,0 0-3,0-2 1,-6 2-9,-2 0-21,-3 0-19,-4 0-12,-6 0-11,-3 5 5,-3 8 0,-5 8 4,-3 3-1,-3 5 20,1 2-23,0 5-3,4 2 6,5 7 10,8 4 8,7 10 0,10 7-27,3 6-7,12 0-2,16-5 3,8-7-2,11-15-8,8-22 2,7-22-4,1-7 0,5-34 4,-4-19 2,-8-11 3,-11-1 2,-12-1 3,-14 9 13,-12 9 15,-7 11 21,-2 10 18,-15 6-3,-4 5-18,-3 5-16,2 6-29,4 3-4,3 3-5,3 2-36,11-2-68,1 1-79,0-4-192,13 1-297</inkml:trace>
  <inkml:trace contextRef="#ctx0" brushRef="#br0" timeOffset="80534.9403">6767 5701 285,'6'0'200,"0"3"-27,0 21 26,1 20-15,-2 22-12,2 22-82,-3 27-17,-1 18-9,-3 9-31,0-1-25,0-3-4,0-22-3,-3-32-13,3-30-33,0-38 6,0-23-90,4-52-156,-1-29-53</inkml:trace>
  <inkml:trace contextRef="#ctx0" brushRef="#br0" timeOffset="80831.2834">6908 5673 1093,'13'-3'124,"6"0"-51,6 2-18,4-1-26,4 2-20,-3 0-7,-1 0 1,-7 9-2,-6 6 2,-5 8 2,-5 5 14,-6 5 13,0 9 13,-4 3-22,-12 4 3,-8 4-5,-3-3-16,-5-3 0,-3-6-1,1-12-2,3-9-4,6-15-11,6-5-14,11-17-64,8-11-67,0-2-125,13 0-193</inkml:trace>
  <inkml:trace contextRef="#ctx0" brushRef="#br0" timeOffset="81303.9878">7722 5581 950,'-30'-7'162,"-6"7"-46,-5 0-23,-8 25-44,-1 14-29,0 13-11,4 8 2,7 1 35,13 2 8,13-5 4,13-7-11,10-9-44,17-9-2,12-12-4,2-12 1,7-9-2,1-21-1,0-19 2,-5-9-7,-5-6 4,-9 3 7,-8 6-1,-6 12-1,-6 13 3,-7 14 0,-3 7 18,0 25 19,0 22-9,0 13-26,0 13 3,2 7 3,11-5-9,6-12-3,6-13-2,10-23-55,0-24-119,-1-13-149,-7-36-219</inkml:trace>
  <inkml:trace contextRef="#ctx0" brushRef="#br0" timeOffset="81815.9407">8944 4789 708,'0'-1'163,"0"-2"-3,0 1-38,0 1-19,-9 1-33,-8 0-9,-13 10 26,-12 26-4,-14 23-35,-12 25-22,-12 22 26,-4 21-1,5 18 5,15 8-12,20 3-13,24-1-16,20-4-11,25-13-2,21-17-6,12-19-27,11-24-67,7-27-47,0-22-95,0-26-107,-1-3-45</inkml:trace>
  <inkml:trace contextRef="#ctx0" brushRef="#br0" timeOffset="82267.7524">9356 5818 800,'-16'-22'149,"-2"1"9,-1 7-46,-4 10-51,-6 4 7,-4 20-34,-5 24-16,-2 18-11,-2 11 18,6 10-19,9-2 12,12-8-8,15-17 18,9-17-13,31-30-19,16-14-9,15-38 5,7-22 6,0-13-1,-12-4-14,-14 7 0,-14 19 8,-18 20 9,-11 19 32,-9 17 71,0 19 36,0 24-69,0 11-56,0 11-14,12 6-1,8-1-17,6-6-87,4-7-97,0-6-163,0-7-223</inkml:trace>
  <inkml:trace contextRef="#ctx0" brushRef="#br0" timeOffset="82491.5954">10022 6403 1359,'-27'75'132,"-1"8"-27,3 4-63,1-3-33,3-11-24,7-13-72,7-21-111,2-23-193</inkml:trace>
  <inkml:trace contextRef="#ctx0" brushRef="#br0" timeOffset="83111.2234">10618 5141 889,'-11'50'156,"-1"24"-27,0 22-56,0 20-30,-1 18-1,1 7-12,-2-4 6,-1-5 4,1-21 6,3-21-24,1-27-8,7-29-10,3-33-5,2-17-15,17-39-11,6-16 19,6-11 3,8-5-2,3 7-3,7 16 9,2 17-4,0 20 4,0 20-2,-2 7-1,-3 27 4,-7 16 10,-7 10 22,-6 10 6,-5 1 14,-9 1-17,-5-2-15,-7-3-11,-1-5-4,-20-8-1,-9-8-1,-6-11-7,-9-11-10,-3-14-4,0-3-27,3-27-16,9-15-37,10-8-63,10-10-157,16-5-260</inkml:trace>
  <inkml:trace contextRef="#ctx0" brushRef="#br0" timeOffset="83459.9813">11252 4775 1051,'7'0'102,"7"15"-49,11 16-30,12 11 21,10 13-27,15 13 76,5 12-35,2 9 30,-2 7-50,-12 9-26,-6 6-13,-13 5 2,-12 5-6,-13 3-2,-11 9-2,-6 2 7,-24 1 2,-12 2 1,-14-3-5,-10-6 10,-3-9-12,-1-16-17,6-13-49,4-19-77,-2-19-212,2-16-425</inkml:trace>
  <inkml:trace contextRef="#ctx0" brushRef="#br0" timeOffset="87430.9227">5451 5857 383,'2'2'85,"1"0"-1,-2-2 10,-1 0 12,0 0-10,0 0-12,0 0 5,0 0 8,0 0 9,-1 0-3,-12 0 14,-7 0-20,-8 0-62,-10 0-2,-7 0-11,-7 0-10,-4 8-10,-2 4-1,-1 0 0,3 3 1,3-1-1,11-4-2,7-4 4,10-2-4,10-2-1,11-2-19,4 0-64,1 0-119,14-3-143,4-1-20</inkml:trace>
  <inkml:trace contextRef="#ctx0" brushRef="#br0" timeOffset="87687.4495">5325 6145 1177,'-31'14'140,"-8"1"-51,-9 0-24,-8-2-50,-8-1-13,-8-1-2,-2 0 0,-4-1-1,8 5-30,6-5-64,10-3-9,8-6-104,6-1-160</inkml:trace>
  <inkml:trace contextRef="#ctx0" brushRef="#br0" timeOffset="91322.7499">3355 5511 536,'-3'0'101,"0"0"14,1 0 5,1 0-13,1 0-15,0 0-1,0 0-20,0 0-16,0 0-2,0 5-9,6 14-19,10 9-11,4 12 37,11 9-15,3 12-25,8 5 7,2-3-18,2 2 2,-4-6-3,-1-6 8,-4-5-7,-3-4 0,-3-5 1,-3-6-2,-4-3 4,0-11-4,-2-2-61,-3-13-24,1-4-75,-2 0-79,-4-9-15,-4-7-79</inkml:trace>
  <inkml:trace contextRef="#ctx0" brushRef="#br0" timeOffset="91739.1921">3939 5460 728,'0'0'58,"0"0"-14,0 0 41,0 0-22,0 0 14,0 7 31,-5 3 5,-9 9-28,-8 6-25,-8 11-5,-11 9 3,-9 9-32,-10 11-4,-5 10 9,-4 8-22,0 5-7,3 0 5,6-1 11,10-6 8,7-7-22,8-8-1,9-12-1,10-14-5,8-7 1,7-13-17,1-13-80,10-7-142,7-9-84,1-13-179</inkml:trace>
  <inkml:trace contextRef="#ctx0" brushRef="#br0" timeOffset="103122.8199">3363 7450 641,'-7'0'130,"3"0"-4,2 0-38,1 0-40,1 0-25,0 0-5,0 0 3,0 0 3,0 0 2,0 0-2,0 0 4,0 0 3,0 2-9,0 7-2,5 4-6,7 8-2,3 4 0,5 7-12,2 2 5,1-2-2,5 3-5,3-7 4,3 1-3,3 1 2,1-3-1,0 1-2,-3-3 4,-2 3 0,-5-1-2,-6-5 0,-4-4-14,-1-2-59,-7-8-19,-3-8-196,0 0-356</inkml:trace>
  <inkml:trace contextRef="#ctx0" brushRef="#br0" timeOffset="103383.1501">3987 7347 988,'0'0'46,"0"15"36,0 15 72,-2 15-25,-13 22-26,-11 23 9,-8 22-53,-13 15-17,-11 18-27,-5 8-8,-3-6-3,7-14-10,11-23 2,16-25-30,17-32-55,15-29-121,0-24-310</inkml:trace>
  <inkml:trace contextRef="#ctx0" brushRef="#br0" timeOffset="103875.0174">4576 7715 585,'-4'5'87,"2"-3"2,2 0-51,0-2-32,2 0 6,11 0 30,10 0 83,10 0 24,10 0-37,11 0-43,6 0-26,5 0-15,-2 0-22,0 0-4,-6 0-6,-10 2-90,-6 9-68,-12 1-99,-7 0-214</inkml:trace>
  <inkml:trace contextRef="#ctx0" brushRef="#br0" timeOffset="104111.6871">4805 7993 1107,'35'5'17,"9"-5"82,13 2-54,2-2-24,6 0-5,1 0-13,-3 0-6,-1-1-142,-4-4-416</inkml:trace>
  <inkml:trace contextRef="#ctx0" brushRef="#br0" timeOffset="104943.0721">6211 7479 502,'0'-1'94,"0"1"27,0 0 53,0 0-7,-3 0-29,-4 1-31,-3 20-44,-4 10-31,-1 12-20,-5 12-7,3 9-3,-1 8-1,1 2 0,4 1-3,2 0 2,3 4 0,3-4 1,3-4-4,2-5-2,2-10 3,15-11-2,9-14-2,8-12-4,6-11 3,9-8 3,2-6-5,-3-16-24,0-8-5,-10 0-25,-8-4-23,-8-3-42,-13 2-82,-9 1-143</inkml:trace>
  <inkml:trace contextRef="#ctx0" brushRef="#br0" timeOffset="105151.1199">6051 7923 1126,'12'0'24,"23"0"-37,16-4 16,18-8 18,14-5 3,10-3-17,0-1 0,1 4-109,-12 5-7,-13 11-182,-17 1-308</inkml:trace>
  <inkml:trace contextRef="#ctx0" brushRef="#br0" timeOffset="105399.0997">6866 7848 1103,'0'0'142,"3"27"-74,-2 12-3,2 13-8,-3 19-22,0 16-16,0 6-8,-3 7-6,-9-1-5,2-4-5,-3-10-2,6-17-73,0-25-106,4-20-98,3-23-178</inkml:trace>
  <inkml:trace contextRef="#ctx0" brushRef="#br0" timeOffset="105691.2235">6890 7795 1008,'11'-20'138,"9"1"-77,12 1-11,7 4-28,12 3-18,7 6 3,3 5-5,-5 0 0,-10 20 5,-9 7-4,-15 10 11,-13 4 14,-9 5 63,-4 6-22,-15-1-11,-8-1-18,-10-3-24,-7-4-9,-8-4-8,-5-3-32,1-7-72,4-2-30,7-10-35,13-6-3,13-9-11,15-2-94</inkml:trace>
  <inkml:trace contextRef="#ctx0" brushRef="#br0" timeOffset="106118.9586">7824 7764 872,'-30'-9'112,"-3"7"16,-5 2-47,-4 14-24,-1 16-33,-1 12-17,4 6-1,8 0 16,11 3-1,11-8-13,10-4 1,8-9-12,21-12-3,7-7-5,9-11 4,3-7-8,3-20 2,-3-8 12,-6-1-2,-9 3 7,-8 10 4,-9 8 16,-6 11-5,-5 4 11,-5 34 33,0 17-8,0 17-29,0 11-14,-4 3-15,4-11-9,5-20-74,16-22-116,10-28-160,3-9-77</inkml:trace>
  <inkml:trace contextRef="#ctx0" brushRef="#br0" timeOffset="106543.2125">8765 7287 719,'-3'-20'38,"0"1"1,1 3 6,-1 3 34,-2 5-4,-2 7 46,-8 1 21,-6 24-27,-14 24-61,-11 27-11,-14 29-37,-4 26 1,-1 19 38,8 10-2,10 0-1,20-9-15,21-13-29,11-22-4,31-21-18,18-25-71,16-25-52,8-21-53,2-15-58,-4-8-75</inkml:trace>
  <inkml:trace contextRef="#ctx0" brushRef="#br0" timeOffset="107003.0286">9440 7978 652,'-9'-13'95,"0"-5"2,-2-1-6,-4-1 7,-2 2-13,-6 2-7,-6 2-1,-5 12-15,-8 2-29,-2 20-14,0 13-2,4 6-2,11 3 0,11 1 10,13-3 15,7-8-35,25-7-11,13-11-3,7-9 5,8-5-4,1-15-1,1-14 2,-11-4 5,-7 3 2,-13 6 0,-9 10-1,-10 14 0,-7 12 22,0 34 53,-10 15-47,0 19-22,6 8-2,4 2-5,1-9-13,26-14-74,6-20-96,9-17-101,1-18-84</inkml:trace>
  <inkml:trace contextRef="#ctx0" brushRef="#br0" timeOffset="107195.773">10061 8323 1019,'-36'67'129,"-9"10"-33,2 4-37,1-4-20,8-7-39,12-17-17,11-19-42,11-22-109,9-12-154,15-27-116</inkml:trace>
  <inkml:trace contextRef="#ctx0" brushRef="#br0" timeOffset="107719.3672">10500 7414 929,'0'-4'147,"0"4"-32,0 19-54,4 16-29,3 13-33,-3 14 3,0 14-2,-4 9 0,0 4 3,-5-2-3,-7-2 7,-3-7 15,2-16 33,2-16-2,4-17-28,5-14-20,2-13-9,0-2-22,5-14-59,7-12 52,5-6-5,5-4 23,3 1 6,6 6 0,7 5 2,5 12 5,8 12-6,0 0-11,-5 25-5,-6 11 26,-11 8-3,-13 7-12,-13 2 11,-3 1 26,-15-1 38,-8-6-16,-5-3-11,-6-8-13,-3-8-9,-4-8-11,-3-5 0,-4-6 0,-3-9-4,3 0 1,3-9-9,7-16-20,7-11-27,14-10-77,12-9-120,5-5-172</inkml:trace>
  <inkml:trace contextRef="#ctx0" brushRef="#br0" timeOffset="108071.4663">10993 7287 993,'0'-9'70,"0"1"-36,0 5-26,0 3-8,14 18-7,7 15 2,5 11 16,7 11-4,2 9-1,1 5-3,1 6 68,-3 6-29,-4 6 26,-4 7-19,-7 8-25,-7 9 23,-9 3-38,-3 1-3,-12 7-1,-17 1-9,-7 7-10,-8 1-42,-1-7-32,-4-16-65,4-18-144,-2-34-243</inkml:trace>
  <inkml:trace contextRef="#ctx0" brushRef="#br0" timeOffset="176871.1719">13292 8224 788,'27'2'135,"10"0"10,14-1-67,12-1-33,8 0 11,4 0-41,1 0 23,0 2 11,-3 3-4,0 1-1,0 0-26,5 0-9,9 1 16,6-3-7,6-2-4,1 3-5,-3 0-6,-11 0-1,-13 2 0,-18 2-1,-16-1-1,-14-1 0,-13-5 1,-7 1 1,-3-3 7,-2 0-1,0 0 3,0 0-5,-3 0-9,-4 0 2,-2 0-3,-4 0-9,-4 0-48,-4 0-68,-6-12-81,-11-5-209</inkml:trace>
  <inkml:trace contextRef="#ctx0" brushRef="#br0" timeOffset="177550.7098">14031 7957 741,'-20'12'71,"-2"1"57,-4 3-12,-9 3-50,-6-1-41,-10 4 15,-7 2-2,-9-1 11,-3 1-6,-2-1-7,5-4 34,6-3-38,7-5-3,12-2-9,8-4-1,11-1-11,8-1 1,5-3-4,6 0-3,4 1-2,-4 3-3,1-1-2,-3 6-3,-2 1 4,1-1 1,0 3 5,0-3-1,4 2-1,3 1-4,0 0-5,7 4 4,7 5 6,6 0 0,8 4 8,5-2 0,9 3 12,7 0-9,14 1-6,5 7-2,5 3 1,3 7-16,0 1-164,-3 0-206,-7-3-66</inkml:trace>
  <inkml:trace contextRef="#ctx0" brushRef="#br0" timeOffset="178258.6965">15493 7996 982,'-18'26'115,"0"9"-42,-3 12-13,-2 7-28,2 6-30,1 5-2,2-1 0,0-7 1,3-8-2,5-11 0,2-11 2,6-12-1,2-13-2,7-2-18,19-33-8,10-13 26,11-15 36,4-9 11,1-1 34,-2 5-39,-7 14-8,-8 19 16,-9 18-13,-6 15-29,-10 36 4,-8 27 12,-2 24 0,-3 12-15,-8 7-8,0-1-1,6-13-38,5-17-70,10-24-98,17-22-132,15-21-288</inkml:trace>
  <inkml:trace contextRef="#ctx0" brushRef="#br0" timeOffset="178510.504">16099 8376 1245,'-47'31'155,"-3"19"-104,2 7-41,5 6 7,13-2-15,14-7 5,16-12-7,7-20-6,24-20-3,16-9-1,5-34-2,5-24 5,-5-10 11,-10-4-1,-11 0 1,-12 9-3,-12 17 2,-7 12-2,0 11 0,0 15-51,0 12-154,0 3-195</inkml:trace>
  <inkml:trace contextRef="#ctx0" brushRef="#br0" timeOffset="178695.2295">16457 8328 1400,'-9'27'154,"-8"10"-83,-3 17-44,-3 14-18,-3 16-7,-1 1-3,4 2-3,3-12-55,4-12-85,2-16-118,6-24-149</inkml:trace>
  <inkml:trace contextRef="#ctx0" brushRef="#br0" timeOffset="178850.9263">16296 8395 1249,'17'-19'153,"14"8"-76,13 7-30,14 4-30,12 0-14,10 7-31,5 4-158,-1-2-167,-4-8-355</inkml:trace>
  <inkml:trace contextRef="#ctx0" brushRef="#br0" timeOffset="179326.74">17675 8301 937,'0'0'95,"-1"0"-5,-1 9-8,-4 13-19,-6 14-12,-7 20-20,-6 8-8,-4 13 37,-4 2-37,0-7-11,4-9 7,8-16-7,6-16-5,9-14-2,6-17-7,11-29-25,20-24-10,11-20 35,12-20 3,7-14 14,6-1-1,0 7 14,-3 14 17,-7 20-8,-7 26 39,-10 29-55,-12 21-16,-11 44 0,-13 27 11,-4 24-11,-4 10-15,-13 1-14,0-5-35,4-16-32,2-22-50,8-22-138,3-25-265</inkml:trace>
  <inkml:trace contextRef="#ctx0" brushRef="#br0" timeOffset="179622.7593">18269 8526 1246,'13'0'54,"9"0"-24,8-5 49,10-5-33,4-4-28,-1-4-16,-6-5 23,-12-2-17,-12-1-7,-13 0 2,-2 4 6,-23 3-8,-9 9 2,-6 10-3,-7 1-1,3 34 2,-2 16 0,7 13-4,10 11 3,12 7-3,13-3 0,4-7 0,22-12-51,16-11-46,5-16-97,4-13-186</inkml:trace>
  <inkml:trace contextRef="#ctx0" brushRef="#br0" timeOffset="179930.7198">18582 8673 1023,'15'0'5,"5"0"44,7 0-27,7 0-20,3-6 3,2-12-5,0-8 46,-3-8-37,-6-7-4,-9-1-3,-10 4 1,-11 6-10,0 11 1,-22 13 29,-10 11 87,-4 30-29,-4 18-33,-1 12-39,7 9-2,11 3-3,10-1-6,13-9-2,9-7 1,20-15-53,13-16-110,4-17-74,9-10-170</inkml:trace>
  <inkml:trace contextRef="#ctx0" brushRef="#br0" timeOffset="180354.5292">19444 7953 844,'-7'49'68,"4"13"10,0 7 10,3 5-47,0 1-33,0-1-8,0-3 3,3-6-3,2-6 0,0-9-18,-1-9-32,-1-12-41,-2-8-29,-1-13-19,0-8 44,0-5 32,-8-17 68,-6-7 14,-7-2 14,-2-1 35,-6 6 35,-5 10 42,-4 13-4,-7 3-16,-7 25-27,-1 15 3,4 14-44,9 6-22,14 4-14,20-3-2,8-2-16,28-6-5,17-10-5,12-8-35,7-12-73,2-15-86,-2-8-137,-3-13-370</inkml:trace>
  <inkml:trace contextRef="#ctx0" brushRef="#br0" timeOffset="180698.5156">19551 8842 1083,'0'9'51,"18"-5"-45,22-4-13,12 0 49,9-10-36,8-12-6,-2-10-8,-11-5 8,-11-5-38,-11-6-4,-17 4-3,-12-2 31,-5 11 33,-20 7 53,-16 14 25,-4 12 0,-8 4-55,4 27-18,2 10 7,8 13 3,8 12-20,15 6-11,7 12 10,4 2-4,19-1-9,11-5 3,6-12-11,10-20-63,6-19-61,3-26-135,3-11-129</inkml:trace>
  <inkml:trace contextRef="#ctx0" brushRef="#br0" timeOffset="181090.4683">20575 8151 1060,'-24'57'28,"0"21"53,8 15-18,4 13-25,8 2-19,4-3-16,4-9 0,8-14-5,0-18 0,-1-16-3,-4-19-6,0-15-3,-4-14-27,-3-4-49,0-26 44,-2-10 26,-15-7-9,-9-3 19,-8 8 7,-11 11 2,-10 16 13,-4 15 56,-5 19 6,2 28-39,8 4 51,14 11-2,25-3 17,15-2-48,37-7-48,30-10-9,15-5 0,10-7-25,-2-8-123,-11-9-153,-21-11-422</inkml:trace>
  <inkml:trace contextRef="#ctx0" brushRef="#br0" timeOffset="189094.2218">3216 10081 672,'-14'8'103,"3"1"-17,3-6-19,3 0-13,4 0-30,1-2-25,1-1-3,12 0 3,8 0 31,9 0 43,11 0-20,8-1-4,10-13-16,9-5-10,5-4-14,3-4-7,-6 0 1,-6 5-1,-15 5-1,-13 8 0,-12 8 1,-12 1 3,-10 12 9,-2 16 9,-11 10 13,-14 13 21,-12 12-32,-13 9-12,-14 9 1,-6 3-14,-9 7 1,3 2 2,4-9-2,11-9 2,12-13 3,15-16 18,12-16 7,11-13-18,11-10-3,0 1-15,16-4-13,16-1 4,16-3 4,13 0 2,17 0 7,10 0 0,5-3 8,-1 2-4,-3 1 15,-7 0-20,-11 1 3,-7 6-84,-4-6-128,-7-1-141,-6-11-174</inkml:trace>
  <inkml:trace contextRef="#ctx0" brushRef="#br0" timeOffset="189529.7747">4673 10408 956,'16'0'-21,"17"0"55,13 0 72,13 0-22,13 0 0,7 0-23,3 0-34,-2-4-15,-10 3-7,-10 1-3,-12 0-32,-15 8-95,-17 9-67,-16 2-4,-4 3-139</inkml:trace>
  <inkml:trace contextRef="#ctx0" brushRef="#br0" timeOffset="189770.8179">4817 10822 978,'0'4'125,"0"-2"-57,26 1-51,14-2-21,16 1 35,13-2 37,13 0-5,6 0-27,2-4-32,-2-7-1,-12 2-12,-17 3-156,-18 3-276</inkml:trace>
  <inkml:trace contextRef="#ctx0" brushRef="#br0" timeOffset="190642.4055">6604 10215 664,'-6'-8'106,"-4"2"15,-3 2-10,0 2-32,-3 2-7,-2 0-1,-2 0-18,-1 5-7,-1 5 2,-2 2 0,0 8 18,-3 7-29,-3 15-17,0 12-15,0 11-6,7 10-1,6 5 0,13-3 3,4-7-2,25-8-5,12-14 1,17-15 1,6-17 3,7-16-6,2-6-7,-4-28 4,-8-20 5,-9-11 1,-16-14 2,-12-2-1,-17-1 16,-3 6 50,-18 7 7,-8 15-22,-4 14-27,1 8-14,5 11-5,7 11-43,10 4-85,7 3-63,20 0-296,12 0 3</inkml:trace>
  <inkml:trace contextRef="#ctx0" brushRef="#br0" timeOffset="190906.1048">7175 10285 1095,'-5'53'87,"-3"14"8,0 17-45,-3 9-25,-2 7-18,-3-2-6,-1-7 2,6-16-1,0-18-22,5-20-23,1-21-33,5-16-136,0-17-125,0-28-116</inkml:trace>
  <inkml:trace contextRef="#ctx0" brushRef="#br0" timeOffset="191202.1063">7269 10155 817,'18'-18'121,"-1"9"-25,3 9-11,5 0-25,5 15-28,2 10 6,-2 11 2,4 6-4,-3 2-9,-2 8-24,-8-1 13,-6 0-2,-4 2-3,-10-4 2,-1 2 18,-6-6-4,-17-1-11,-13-2-5,-9-6-5,-6-14-4,-6-5-5,1-13-13,6-4-34,12-9-59,15-11-29,13-2-38,10 1-76,8 3-171</inkml:trace>
  <inkml:trace contextRef="#ctx0" brushRef="#br0" timeOffset="191618.5844">8043 10243 1103,'-42'-7'114,"-7"6"-7,-2 1-51,-3 18-39,1 14-10,7 13 3,11 9-1,10 2-3,14 2-5,11-5-1,13-3-6,15-13-1,10-7-4,9-17-7,2-10-5,-1-3 10,-3-24 7,-4-8 2,-9-2-1,-7-2 2,-7 8 3,-8 8 1,-5 8 0,-4 8 5,-1 4 24,0 20-5,0 17-5,4 14-16,2 15-1,8 3-2,5-1 1,10-10-35,12-19-142,6-20-130,4-19-205</inkml:trace>
  <inkml:trace contextRef="#ctx0" brushRef="#br0" timeOffset="192102.6447">9166 9772 953,'-17'0'159,"-5"0"-18,-10 20-68,-11 20-25,-8 21-40,-8 22-8,-7 21 0,1 14 5,2 13 27,9 4 63,9 3-13,17-3-50,12-8-14,16-11-4,13-14-15,30-21-4,23-23-7,21-29-82,11-25-65,8-10-150,-4-31-398</inkml:trace>
  <inkml:trace contextRef="#ctx0" brushRef="#br0" timeOffset="192846.3433">9669 10048 761,'-7'0'155,"4"0"-7,3 6-10,0 12-55,10 11-62,10 10-7,9 15 70,7 15-7,8 10-14,10 2 0,8 0-21,7 0-19,7-6-16,-3-10-3,-1-7-4,-7-10-8,-12-12-48,-11-9-50,-13-11-18,-10-7-36,-10-7-33,-7-2-48,-2-7-20,0-13-72</inkml:trace>
  <inkml:trace contextRef="#ctx0" brushRef="#br0" timeOffset="193122.4775">10359 10207 1053,'-32'24'139,"-10"10"-30,-13 12-14,-12 12-45,-13 12-11,-6 6-3,-3 2-1,-1-2-2,12-1-16,9-12-11,18-12-7,18-12-7,20-8-64,13-16-74,19-14-144,17-1-90</inkml:trace>
  <inkml:trace contextRef="#ctx0" brushRef="#br0" timeOffset="193590.8121">11222 10977 909,'-29'46'163,"-9"13"-32,-7 10-74,-6 9-42,-3 0-15,2-6 2,7-12-2,6-9-10,12-18-31,5-14-104,9-18-137,8-2-329</inkml:trace>
  <inkml:trace contextRef="#ctx0" brushRef="#br0" timeOffset="194394.2801">12265 10378 682,'0'-2'184,"0"-5"-27,-2 0-45,-8 0-5,-4-3-17,-6 4-2,-5 2 14,-8 4-30,-11 1 3,-7 20-35,-8 11-15,-7 7 13,3 9-22,1 4-6,8 9 2,12 0 27,16 7-22,22 2-8,7 5-3,32-6-5,20-5-4,17-10-6,11-16 2,7-21 5,-2-17-5,1-7-30,-8-30-48,-14-9-111,-13-5-150,-20 1-194</inkml:trace>
  <inkml:trace contextRef="#ctx0" brushRef="#br0" timeOffset="194902.4954">12648 9715 955,'-2'0'93,"2"0"23,0 0-71,12 16-42,9 7-5,8 9 50,7 7 22,3 7-31,0 5-16,2 3 10,-1 8-28,-2 4 0,-1 6-4,-4 5 3,-5 2-1,-2 2 3,-11 4 6,-5 2-3,-10 5-3,0 7 0,-16 7 0,-10 8-1,-8 9-2,-5 13-3,-5 5-3,-4-1-2,-4-6-35,6-15-81,2-24 18,1-27 18,3-32-86,3-24-334</inkml:trace>
  <inkml:trace contextRef="#ctx0" brushRef="#br0" timeOffset="224758.4642">3376 12876 778,'-3'7'73,"1"4"-23,-1 0-15,2 4 3,-3 6-9,0 1 17,1 0 10,-1 2-10,-1-1 1,1 2 7,-4-1-26,2-1-21,-1 1-4,1-8 0,2-4 3,0-2 4,1-10 4,3-7-22,0-29-14,9-15 18,9-12 36,4-16 33,9-11 2,6-4-2,2 2 18,5 2-10,2 2-57,3 5-5,3 9-6,-3 11-3,-4 14-4,-4 12 0,-2 13-2,-3 14-16,-6 10-53,3 0-60,-4 19-43,0 10-143,-7 3-335</inkml:trace>
  <inkml:trace contextRef="#ctx0" brushRef="#br0" timeOffset="225166.6538">4229 12789 1112,'7'7'42,"13"-7"-42,9 0-15,11-3 22,9-15 20,6-11 10,-2-3-16,-8-9-4,-11 5-9,-11-3-4,-14 0-3,-9 5 8,-9 0 16,-19 6 51,-13 8-7,-9 13-26,-8 7 14,-3 33-10,1 19-41,6 10-6,7 6 23,17-5 25,13-5-7,17-2 10,8-5-43,24-5-12,12 2 4,10 3 2,8-7-2,4-11-1,4-18 3,2-15-38,4-12-67,-3-35-102,-6-17-76,-9-11 22,-12-5-223</inkml:trace>
  <inkml:trace contextRef="#ctx0" brushRef="#br0" timeOffset="225446.1413">5118 12235 1105,'2'0'170,"-2"0"-58,2 15-56,-1 14-31,-1 19-8,0 18 3,0 16 6,0 13 0,-11 6-15,1 5-2,2-7-4,5-11-3,3-11-3,0-11 2,14-16-9,13-13-9,7-12-53,4-12-29,1-11-90,-2-2-22,-5-16-31,-8-16 67,-10-7 7,-11-9-59</inkml:trace>
  <inkml:trace contextRef="#ctx0" brushRef="#br0" timeOffset="225662.3358">4887 12559 1288,'28'5'-10,"14"2"12,11 8 57,15 0-18,10-1-13,4-2-18,2 0-9,-2-5 0,-6-2-61,-14-1-127,-14 2-106,-21-4-283</inkml:trace>
  <inkml:trace contextRef="#ctx0" brushRef="#br0" timeOffset="225905.3621">5502 12832 789,'-6'44'95,"4"2"5,2 7 13,4 2-61,13 2-35,10-10-3,8-11-4,7-23-14,14-13 0,8-39 35,13-28 21,8-28 20,2-15 52,-5-8-104,-5 3-15,-16 6-4,-16 20-28,-21 26-104,-16 24-161,-8 22-119</inkml:trace>
  <inkml:trace contextRef="#ctx0" brushRef="#br0" timeOffset="226245.5698">6333 12907 810,'-10'25'80,"2"1"-5,0 0-50,2-5-19,1-5-4,3-7-1,2-7 45,0-2 2,2-25-34,13-16 23,8-17 60,9-15-15,9-12-20,9-4 25,4 7-31,5 4-24,-1 11-21,-5 20-10,-2 21-33,-13 22-88,-11 5-159,-9 26-139</inkml:trace>
  <inkml:trace contextRef="#ctx0" brushRef="#br0" timeOffset="226689.7778">6866 12690 713,'0'31'100,"0"5"28,0 8-24,0 5-38,-3 6-10,-1 1-39,1-3-5,0-7 19,3-10-26,0-9-3,0-12 1,0-15-8,0-9-10,13-23 3,2-8 14,5-10 7,3-3 5,0-5-1,0 5 10,1 5-7,3 4 1,2 5 17,7 0 8,3 7-16,6 1 14,5 9-28,-3 8-8,-2 14-2,-1 5 2,-8 28-1,-4 14 2,-7 15 0,-5 6 3,-6 2-4,-3 1 0,-4-6-5,0-3-5,3-6-27,5-1-32,4-1-105,4-5-111,3 0-153</inkml:trace>
  <inkml:trace contextRef="#ctx0" brushRef="#br0" timeOffset="228178.0772">9476 12489 684,'-7'0'122,"7"0"-48,0 0-64,11-13-7,14-6 19,9-5 18,11 0 34,8 2-27,5 4 0,-1 8-1,1 10-17,-6 2-14,-7 22 19,-8 15-11,-12 9-7,-11 15 6,-12 7 25,-4 7-5,-22 6-7,-16 7 3,-11 4-18,-17 1-14,-5-2-5,-7-5 2,4-8 1,5-13 8,11-9 24,18-17 6,17-15-19,16-7-4,9-8-12,33-5-21,26-5 0,20-1 10,21 3 0,19-3 8,7 0 3,1 8 1,-7 1-5,-13 3 4,-19 2-13,-22 1-118,-26-1-152,-26-6-196</inkml:trace>
  <inkml:trace contextRef="#ctx0" brushRef="#br0" timeOffset="232214.3439">2068 14216 642,'0'-4'58,"0"1"19,0-1 3,0 3-36,0-3-12,0 4 12,0 0 7,0 0-4,0-3-19,0 3-26,6-4-7,3-1 8,0 0 1,7 0-1,-2 2 2,1 1 0,0 2 0,0 0-2,-1 0 6,0 7 2,1 3 8,-2 4-3,0-1-10,0 3 4,-2 2 13,0 3-2,-1 2 2,-5 0 5,2 2-6,-2 2-2,-2 0-1,-2-2-1,1 7-5,-2-7-6,0 1 7,0-1 13,0 0-3,-3-5-7,-2-2-3,1 0 4,0-4-8,-1 1-2,-2-1-2,-1 2 2,-2 3 0,-2-1-1,-3 5 10,2 1-1,-3 1-7,0 1-8,1-2 1,3 0-2,3-5 0,0-4 1,3-6 3,3-1 0,1-4 6,0 0 1,2 0-7,0-4-3,0 2 0,-1-1-1,1-1-1,0 1-1,0 1 3,0 2 0,0 0-1,-1 2 1,0 1-1,-2 5-1,0-1 2,3 2-3,0-1 1,0 0 2,0 3-2,0-2 0,0-1-1,0-1 1,0 1 1,0-2-2,0-2 1,0-1-1,0-3 1,6-2-2,-3 1-4,4 1-4,5-2 0,-1 1 6,4 3 3,2-3 0,0 3 2,0-1-1,-2-1 2,2 4-1,-3-5 0,0 1 1,-3 3-1,-1-3 0,0 0 1,-3 1 1,-2-1 0,0 1 1,-3-1 0,0-1 0,-1 0-1,-1 1 0,0-3-2,0 0 3,0 1 1,0-1 3,0-1 1,0 3 0,0 2 2,0-2 2,0 2-5,-5 2-2,0 0 0,-2 1 7,2 1 3,-2-2-5,-1 2 6,-1 2-1,2-1-8,0-2-5,1 1-2,2-1 0,-1-2 0,1-2 2,-1 1 0,3 0-1,-3 3 0,-1-4-2,1 5 1,-1 0 0,1-1-1,0 1 1,1-1 0,1 0 0,-1-3 0,1 0 1,1 1-1,-1-2 0,1 0 0,-1 1 0,3-1 1,-2-1-2,1-3 0,1 1 0,0-1 0,0 1-2,-1 2 4,1-3 0,-1 3 0,-1 0 0,2-2 0,-2 0-1,2 0 1,0-1-2,0 0-2,0 0-1,0 0-1,0 0-2,0 0 3,0 0 1,0 0 2,0 0 0,0 0-1,0 0-2,0 3-2,0 0-1,2-3-2,5 5 6,0 1 3,1 0-1,1 1 1,0 0 0,0 1 1,-2 0-1,2 1 0,-1 1 0,0-1 1,-1 0-1,1 0 0,-4 2 1,3 0 0,-1 1 2,-2 2-1,3-1 0,-4 2 0,2 0 1,-3-1-2,2 1 1,-1-3 0,0 3-1,-1-1-1,0 4 1,1-1-1,0 1 0,-1 1 1,0-2 1,1 6-1,-1 0 2,-1 2-2,0 2-3,0 1 3,1 2-1,-1 0 0,0-3 1,0-3-2,-1-4 2,0 1 3,0-3-6,0-6 3,0 3 1,0-1-1,0 2 0,-2 0-1,-1 0 1,0 0-1,-2 2 1,1-4 1,-1 3 0,-1 0 1,-3 1-1,-1 1 3,2 2 1,-5-1-3,0 1 0,2 1-1,-3-7-2,0 3 1,0-2 0,-3 0 1,-3-4 1,2-2 1,-5 2 1,-2-4-5,1 1 4,-3-3-5,-2-2 1,-3 1-29,-4-2-12,-1-1-18,2-2-10,3 0 5,-1 0 4,8-10-37,5-2-181,2-3-168</inkml:trace>
  <inkml:trace contextRef="#ctx0" brushRef="#br0" timeOffset="243925.9595">3431 10374 452,'-2'3'112,"2"0"-57,0-2-12,0-1 10,0 4-35,0 0-19,2-1 0,4-1 3,6 2 6,2-1 13,5-3 19,3 0-3,1 0-10,7-8 20,0-1-10,3-3-23,1 6 4,-1 0-15,0 3 2,-4 3-5,-4 0-59,-5 15-73,-2 6-248</inkml:trace>
  <inkml:trace contextRef="#ctx0" brushRef="#br0" timeOffset="245138.26">9613 12939 660,'-1'2'45,"1"-1"-8,0 0-5,2 2-21,11 2-10,6-2 31,6 1 21,7 1-4,5-2-8,6-3 0,2 0-17,6-2-20,-5-8-2,0-3-5,-6 2-42,-5 6-47,-10 5-42,-3 17-98</inkml:trace>
  <inkml:trace contextRef="#ctx0" brushRef="#br1" timeOffset="278342.1325">24703 4674 579,'0'-6'101,"0"5"-31,0 0 5,0 0-44,0-1-24,0 1-6,0 0 3,0 1 12,0 0 40,0 0 26,0 0 9,-1 10-5,-7 12-32,0 8-22,-1 10-4,-1 6-6,2 3-12,0 2-10,5-1 3,0 1-5,2-7 2,0-3 0,1-8 1,0-4-2,0-10 1,0-8-1,0-4-6,2-2-6,4-4 5,5 2 5,4 0 3,5 0 0,3-1 0,9 3 1,6 2-2,9 0 0,2 2 3,5 3 0,-6 0 6,-1 3 7,-8 2-5,-5-2 3,-9-2-3,-3 0-6,0-3-2,-1-3-1,2-1 0,6-4-1,7 1 0,-4-1 0,-5-2 2,-3 2-2,-9 0 1,-6-1 0,-1 2 3,-8-2-5,0 1 6,0-1 4,0-1-5,0 0-7,0 0 1,0 0 1,0 0 1,0 0-1,0 0 2,0 0 3,0 0 0,0 0 4,0 0-4,0 0-1,0 0-2,0 0 0,0-7 0,0-18 3,0-13 6,0-8 23,0-8-24,0-1-9,0 3-1,0 10 2,0 9-9,0 14-95,0 8-88,0 11-227</inkml:trace>
  <inkml:trace contextRef="#ctx0" brushRef="#br1" timeOffset="280529.8791">1681 16520 352,'0'11'51,"0"3"58,0-5-38,-3-1-17,1-1 15,2 0-21,0 5-8,0 6-14,-2 7 9,-1 5 12,0 11 8,-2-2-18,0 2-2,0-3-22,4-2-3,1-8-9,0-2 0,0-5-3,0-3 2,0-2-2,8-6-2,1 2-5,3-6 6,2 0-7,1-3 4,3-1-3,4-2 5,1 0-2,1 0 3,4-2 3,1-4 1,3 0-1,2 0 1,-1 0 0,5 0-2,-2 0 0,-2-1 2,-3 4 0,-1-2-1,-3 1-1,-5 1-1,-2-2 5,-1-1-5,2-3 3,1 0-3,4-4 1,0-1-2,-2 2 5,-2 0-2,-2 4 2,-5 4-3,-1 1 6,-4 3-2,-1 0 3,-1 0-7,0 0 3,1 3 2,-1 1-3,3 1 3,-3 3-4,-2-5 2,1 1-3,-1 1 2,-2-3-2,3 1 2,0 2-2,2-3 1,0 0-3,-1-2 1,-3 0-2,2 0 2,-6 0 1,1 0 2,0-2 9,-1-22 15,0-10-9,3-10 90,-1-3-62,0-1-32,-3 11-8,1 10-3,4 15-32,0 12-203,4 0-234</inkml:trace>
  <inkml:trace contextRef="#ctx0" brushRef="#br1" timeOffset="387033.0817">7230 1180 527,'0'0'32,"0"0"29,0 0 5,-4 3-8,4-1 10,-2-2-1,2 1-10,0-1-3,-3 0-11,3 1-15,0 1-13,0 3 2,0 2 17,-1 6 17,-4 8 7,-1 4-28,0 3 15,-6 2 1,2 3-4,-2 1-11,-1 0-13,0 2-9,2-4-6,3 0-5,-1-2 3,3-3-2,1-2 0,2-3 2,-5-1-2,2-1 1,0-3 1,2-3-1,0-4-1,0-4 0,4-3-6,-2 4-8,2-2-6,0 4-29,0 2-21,0-1-4,2-1-61,8-3-9,3-6 5,3 0-53,1-8 15,4-12-44</inkml:trace>
  <inkml:trace contextRef="#ctx0" brushRef="#br1" timeOffset="387432.626">7507 1221 918,'0'0'111,"0"0"6,0 7-32,-1 11-21,-7 9-20,-2 10 15,-7 12-8,-3 11-26,-1 6 5,-1 4-13,0 7-12,-1-1-3,3-2-1,7-7 1,5-11-2,7-14-3,1-20-6,6-22-88,12-13-95,4-30-47,-1-15-61,-1-10-192</inkml:trace>
  <inkml:trace contextRef="#ctx0" brushRef="#br1" timeOffset="387876.8601">7069 1119 449,'-9'6'156,"5"-2"0,0-2-43,4 2-15,0 5-37,0 0-30,8 3 9,12 3 34,6 2-15,9-2 2,10-3 5,5-1 10,6-4-15,6-3-9,2-1-11,-1-2 2,-5 1-34,-5-2-5,-6 0-2,-6 0 0,-6 0-19,-2 0-127,-3-13-33,-2-5-284,-1-1-372</inkml:trace>
  <inkml:trace contextRef="#ctx0" brushRef="#br1" timeOffset="388721.2841">8396 871 679,'-6'-1'142,"-3"-1"-8,-1 2-17,-2 0-19,-4 0-28,-5 0-4,-3 13 0,-9 6-30,-4 7 9,-4 10-7,-6 11-19,-2 8-13,1 12-7,-2 12 6,5 9-4,5 9 6,7 4-7,12 2 17,14-4-11,7-11-3,24-10-6,17-15 4,16-22-9,11-20 5,10-21-6,8-9 4,3-32 5,-2-17-1,-3-11 14,-10-6 12,-11-3-4,-16-4-3,-13 3-8,-15 2 17,-14 3 25,-5 3-11,-21 4-8,-16 9-8,-7 9-13,-12 9-7,2 11-3,2 11-30,6 6-23,10 10-19,14 2-62,9 4-108,12 14-225</inkml:trace>
  <inkml:trace contextRef="#ctx0" brushRef="#br1" timeOffset="389172.9918">7833 1947 651,'31'-27'170,"19"-20"-15,19-20-10,24-22 8,21-22-58,17-13-35,11-8-9,6 5-43,-10 9-9,-23 19-86,-37 33-348</inkml:trace>
  <inkml:trace contextRef="#ctx0" brushRef="#br1" timeOffset="392709.0056">9198 1240 538,'-2'2'135,"-1"1"-35,3-3-35,-3 1-14,3-1-13,0 2-1,-2-2 6,2 0-1,0 1 3,0-1 4,0 0-19,0 0-18,2-6-11,13-9 2,2-4 35,5-7-21,5-1-9,0 2-5,0 2 2,-5 5-4,-5 2-1,-4 6-4,-6 5 5,-3 5-1,-2-3-1,-2 3 5,3 0-2,0 0-1,1 7 6,2 6 25,0 7 0,4 3-9,-1-1-1,2 1-14,1-2-9,1-5 0,3-4-1,1-4-1,1-8 2,2 0-2,3 0 1,-1-17 2,2-1 6,-2 0 13,-2 3-6,-5 5-9,-3 4-1,-3 6-2,-1 0-2,-1 11-3,-2 3-68,1-3-124,1-4-152,2-7-389</inkml:trace>
  <inkml:trace contextRef="#ctx0" brushRef="#br1" timeOffset="393617.3552">9466 1543 37,'7'0'1,"3"0"-23,2 0 6,0 0 16,2 0 0,-3 0 27,2 0 58,-3 0-4,-2-1 24,-4 1 0,0-2 2,-4 1 9,0 1 36,0-1-10,0-2 3,0 1 7,-9-1-61,-4-1-16,-2 1 0,-6 1-13,-2 2-27,-4 0 2,-1 0-19,-4 5-5,2 8-1,1 5-7,0 4-3,5 2-1,5 6-1,3 3 2,6 3-6,6 0 1,4 3 0,0-3-3,17-1-3,10-10 2,5-7-3,7-7 6,4-10 0,3-1 3,-1-5-1,-5-12 2,-8-4-105,-11 3-133,-12 3-238</inkml:trace>
  <inkml:trace contextRef="#ctx0" brushRef="#br1" timeOffset="395088.7184">9355 1964 120,'0'-2'69,"0"0"7,0 2 3,0 0-8,0-1-8,1 1-42,0-3-21,1 3-3,-2-4 2,2 3 1,-2 0 1,1 1 1,-1 0 42,0 0 39,0 0 5,0 0-13,0 0-36,0 0-20,0-2-18,1 1-23,2-2-74,0 1 17,-1-1 7,0 1 16,1 1 33,0-2 11,0 0 10,-1 0 1,3 1 1,1-2-13,-1 1-74,2 0-54,-2 2 6,1 0 75,-4 0 63,-2-1 87,0 1 24,0 1 76,0 0 13,0-1-48,0 1-56,0 0-22,0-2-22,-2 2-20,-2-1-13,2 1-4,-3 0-5,1 0 13,-2 0 20,-1 0 5,-1 0-17,-1 3 0,0 6 1,1 1-19,1 0-9,4 1-7,-1 1-2,1-1-2,3 1-3,0 0 2,0-2 0,0 2-1,0-4 1,0-2 1,3-2 1,-3-1 0,2-2-3,0-1 8,1 0-5,0 0-3,1 0-2,2 0 5,1-2 0,0-4-2,-1 2-9,0 0 3,-3 2 2,-1 0 2,-1 2 6,0 0 0,-1 0 2,2 0-1,1 8 2,2 4 8,-3 4-6,3 0-1,-2 2 0,0-3-3,-3-5 1,0-1 0,2-5 1,-2-4 3,0 0 2,0 0 8,-4 0-5,-5 0-8,2-3 1,-2-2 2,0-2 5,0 1-2,2 0-5,0 2-2,0 0 2,1 4 5,0 0 8,1 0 6,-3 0-11,1 6-10,0 5-1,1 1-2,0 0 2,2 0 0,1 0-2,2-2-3,1 4 2,0 1 0,0-3 0,0 0-1,0 0 0,2-2-1,7 0 0,7-2-1,8-4 0,5-4 3,9 0 2,5 0-1,3-8 1,-2-1 0,-8 4-27,-9 5-173,-9 0-276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20:37:56.35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1076 1039 424,'2'-3'147,"-2"3"-54,0 0 25,0 8 11,0 19-21,0 9-44,-7 13-15,-1 11 4,-3 12-9,1 8-15,-3 10-8,-1 13-12,-1 12-6,-1 1-2,0 2 3,2-9-4,2-16 1,5-21-13,6-26-48,1-29-45,0-17-324,0-33 146</inkml:trace>
  <inkml:trace contextRef="#ctx0" brushRef="#br0" timeOffset="384.2627">1118 994 516,'1'-15'135,"2"7"-17,9 2-88,6 3-36,11-1 1,8 2 39,12-2 10,6 4 7,7 0-38,4 19-6,2 4 40,-1 10-13,0 8-7,-6 6-11,-10 6 1,-12 10 15,-13 5 6,-18 9 30,-8 10-1,-22 8-4,-22 11-9,-14 4-4,-20 0-6,-12-6-11,-8-10-9,-2-16 5,7-21 3,10-18-24,13-22-2,15-17 1,17-9-7,12-25-6,15-19-38,11-10-89,3-8-81,21-6-64,12 4-138</inkml:trace>
  <inkml:trace contextRef="#ctx0" brushRef="#br0" timeOffset="596.5879">2108 1662 1242,'-19'60'71,"1"5"-66,4 3-12,1 1-90,3-13-149,8-19-143</inkml:trace>
  <inkml:trace contextRef="#ctx0" brushRef="#br0" timeOffset="744.2971">2291 1213 1323,'-5'-7'130,"-2"2"-35,7 5-79,0 0-17,12 18-83,6 6-186,7 6-25,4 5-382</inkml:trace>
  <inkml:trace contextRef="#ctx0" brushRef="#br0" timeOffset="1147.8865">2558 1539 1232,'-24'9'172,"-5"3"-72,-3 7-72,-2 5-14,0 6-12,5 8-7,4-4 8,8 0-7,5-2-9,10-5 0,2-9-23,14-8-23,14-10 6,6 0 15,9-20 3,6-13 14,-3-9 13,-6 0-27,-9 5-16,-9 12 16,-10 8 32,-7 17 3,-5 5 142,-7 28 25,-10 15-104,-8 12-34,-7 15 9,-5 8-10,-5 3-24,-3 3-4,-3-5 6,6-3-5,1-14 1,9-13-3,8-17-8,7-19-26,11-18-13,6-29-81,3-26-239,18-20-98</inkml:trace>
  <inkml:trace contextRef="#ctx0" brushRef="#br0" timeOffset="1328.4656">2929 1395 1198,'-5'54'153,"-11"15"-42,-4 14-94,1 11-8,-1 5-12,5-8-31,4-10-107,3-22-140,8-32-50</inkml:trace>
  <inkml:trace contextRef="#ctx0" brushRef="#br0" timeOffset="1460.6889">3061 1214 876,'5'-43'180,"-3"18"-94,1 13-55,3 12-30,7 0-165,4 12-235</inkml:trace>
  <inkml:trace contextRef="#ctx0" brushRef="#br0" timeOffset="1728.0854">3473 1175 1348,'-14'41'63,"-1"12"-9,5 8-31,0 7-17,1 7-6,-1 7 7,2 5-8,1-2 4,3-3 0,4-10-4,0-9-4,12-12-20,12-12-4,3-15-4,6-11-14,2-9-3,-3-4 3,-3-16-27,-8-20-79,-10-11-146,-11-11-245</inkml:trace>
  <inkml:trace contextRef="#ctx0" brushRef="#br0" timeOffset="1916.2215">3315 1483 1266,'23'9'11,"15"-3"-21,15 2 27,13 2 4,15 0-12,-2-6-7,-10-4 0,-18 0-210,-16 0-324</inkml:trace>
  <inkml:trace contextRef="#ctx0" brushRef="#br0" timeOffset="2863.8099">5229 1538 683,'-6'0'134,"-2"0"-15,-1 14-43,0 5-40,-3 6-27,-1 12-11,-2 13 10,-1 6 2,0 11-8,-1 8-1,3 0 1,7 4 1,7-5-1,0-14 2,13-11-5,13-13-9,9-14-1,6-22 2,6 0 8,4-24 2,2-10 1,-4-9 2,-2-9-4,-11-7-46,-12-3-97,-14-1-104</inkml:trace>
  <inkml:trace contextRef="#ctx0" brushRef="#br0" timeOffset="3056.1237">5051 1719 1002,'17'6'-22,"19"-6"14,17 0 6,13 0 9,11-3-5,5-7 1,-1 3 2,-6 1-35,-13 6-230,-16 0-423</inkml:trace>
  <inkml:trace contextRef="#ctx0" brushRef="#br0" timeOffset="3388.0559">5763 1833 677,'21'-19'117,"6"-6"-28,1-6-37,3-8-22,-4-4-12,-2 6-3,-11 1 28,-8 6-36,-6 9-3,-14 7 19,-17 14 30,-10 0 13,-6 26-29,-4 16 14,1 12-27,5 12 13,12 5 26,10 1-31,12-4-11,11-5-21,6-8-5,22-9-5,12-12-40,7-12-75,5-16-42,-2-6-94,-1-21-145</inkml:trace>
  <inkml:trace contextRef="#ctx0" brushRef="#br0" timeOffset="3724.1793">6065 1630 951,'0'0'170,"0"12"-65,-2 19-44,1 8-60,-3 11 0,-1 4 1,1 3-5,2-9 4,-3-10 0,3-13 0,2-9-3,0-16-15,2-7-51,15-30 24,5-16 45,8-11 0,2-8 5,4 3 22,-2 10 56,-7 21-68,-4 14-9,-9 24-2,-7 37-2,-6 22 14,-1 21 29,5 7-43,5 0-4,12-27-183,12-24 27,6-25-101,7-20-197</inkml:trace>
  <inkml:trace contextRef="#ctx0" brushRef="#br0" timeOffset="3991.1615">6635 1588 1146,'-27'0'182,"0"1"-78,-1 24-54,5 8-18,8 19-29,14 5-8,1 1-2,16 3-35,9-6 16,2-4 8,-3-15 1,-7-5 10,-5-5 6,-11-3 0,-1-1 5,-18-1 8,-17 0 2,-10 2 4,-6-1-17,-4-1-1,4-9-3,9-12-49,14 0-119,18-22-915</inkml:trace>
  <inkml:trace contextRef="#ctx0" brushRef="#br0" timeOffset="4375.9653">6964 1209 614,'-4'-7'86,"2"7"-14,1 14 26,0 31 20,-2 24 9,-3 26-45,-2 28-11,-3 22-7,-2 8-34,1-6-15,-1-10-10,4-25 0,3-27-4,6-35-20,0-42-81,9-25-105,3-46-88,0-29-125</inkml:trace>
  <inkml:trace contextRef="#ctx0" brushRef="#br0" timeOffset="4659.9379">7024 1033 1029,'12'-18'110,"11"6"-79,15 10-19,13 2 13,7 7-9,6 18-12,1 13 6,-8 8-4,-11 8 3,-11 8 13,-14 3 3,-17 6 11,-8 1 10,-30 0 8,-18 0-4,-19-5-23,-8-7-13,-1-12-10,6-14-3,12-15 2,17-11-7,18-8-15,21-15-51,6-16-116,23-9-127,11-5-114</inkml:trace>
  <inkml:trace contextRef="#ctx0" brushRef="#br0" timeOffset="4899.8409">7783 1056 1192,'-19'37'151,"3"21"-55,0 19-79,5 22-18,-2 23 2,6 16-2,-2 10-2,7 5-28,2-2-42,3-9-33,17-21-32,2-26-78,9-34-159</inkml:trace>
  <inkml:trace contextRef="#ctx0" brushRef="#br0" timeOffset="5228.0565">7937 1755 1060,'-50'43'96,"-1"11"-21,9 4-45,12 0-20,12-7 6,15-10-12,6-13-8,24-18-3,13-10-8,9-16-12,4-25-12,-1-15 27,-8-4 6,-5 2-3,-13 5 6,-8 19 6,-9 10 8,-6 16 24,-3 8 76,0 32-37,-5 16-73,-2 15-9,4 10 0,3 6-23,5-6-53,17-12-20,3-18-41,8-21-122,5-20-175</inkml:trace>
  <inkml:trace contextRef="#ctx0" brushRef="#br0" timeOffset="5416.2323">8394 1722 1080,'-57'74'144,"3"11"-62,11 5-39,12-2-28,18-10-12,13-13-5,18-17-6,22-17-38,13-19-44,6-12-48,0-9-153,-7-25-230</inkml:trace>
  <inkml:trace contextRef="#ctx0" brushRef="#br0" timeOffset="5735.8351">8720 1944 881,'7'-2'13,"6"2"-19,3-6 6,5-3 1,0 0-1,1-3 3,-5-5 5,-5-1 24,-5-8 4,-7-5 28,0-1 3,-14-4-18,-10 2-17,-3 10-8,-5 12-4,-5 12 1,-2 29 50,1 24-58,8 16-12,8 13 1,12 7 22,10-4 8,24-10-18,23-13-10,15-18-3,13-16-5,8-22-63,2-6-261,3-30-490</inkml:trace>
  <inkml:trace contextRef="#ctx0" brushRef="#br0" timeOffset="6279.9335">9283 2450 303,'5'0'-14,"4"-11"153,1-15-2,2-7-40,-2-13 62,3-12-19,0-15-13,1-14-17,7-18-8,7-18-28,3-7-20,10-10-4,4 5 2,-1 12-26,-2 24-11,-8 23-10,-11 26-5,-6 27-3,-11 23-2,-4 31-1,-2 32 2,0 24 8,0 28-1,0 23-2,0 14-3,0 2 3,0-6-4,10-9-10,2-19-15,3-26-18,3-26-41,0-29-46,-3-32-30,-2-16-85,-7-40-126</inkml:trace>
  <inkml:trace contextRef="#ctx0" brushRef="#br0" timeOffset="6416.0167">9600 1876 1033,'-37'-7'125,"9"5"-25,14 2-48,14 0-44,3 0-25,29 5-114,10-2 21,12-3-72,7 0-98</inkml:trace>
  <inkml:trace contextRef="#ctx0" brushRef="#br0" timeOffset="6868.2264">10285 1325 1022,'0'0'132,"0"0"-48,0 17-34,0 24-30,0 17-15,0 20-1,0 21-1,0 17 0,0 5 0,-7 5 2,-9-5-4,0-13 1,0-16 2,1-26-1,4-24-2,5-18-1,1-23 0,0-8-25,-1-23-49,3-12 34,-8-6-4,-1-8 17,-2 3 22,0 4 4,-2 5 2,-1 8 5,0 7 24,0 10 28,4 9-3,-1 9 5,-2 1-8,0 16-12,-1 15-30,5 3-11,1 7 2,5-1 3,6-1 1,3-7-9,21-5-1,13-10-5,12-9-41,12-8-95,4-9-85,4-24-126</inkml:trace>
  <inkml:trace contextRef="#ctx0" brushRef="#br0" timeOffset="7276.1491">10897 1347 850,'0'-5'152,"0"5"-34,0 32-40,0 23-38,-2 18-41,-3 24 4,5 15-1,-2 5-2,2 1 1,0-11-3,0-12 4,0-25 2,0-17-5,0-22 3,0-22-10,0-10-11,-8-49-45,-3-12 41,-8-10 12,-7-5-23,-3 6 30,-7 13 5,-4 29 25,-1 22 29,-3 7 18,3 25 4,3 18-28,12 10-4,12 13 16,14 5-11,12-3-27,22-2-23,18-7-1,11-6-3,7-17-57,1-14-103,-3-18-187,-6-5-240</inkml:trace>
  <inkml:trace contextRef="#ctx0" brushRef="#br0" timeOffset="7692.1654">11778 1171 685,'-54'168'438,"-4"55"-278,6 27-103,11 15 106,21 4-163,20-7-2,40-166-34,43-43-59,14-35-71,4-26-67</inkml:trace>
  <inkml:trace contextRef="#ctx0" brushRef="#br0" timeOffset="8099.5979">12455 1243 811,'-9'89'215,"-3"30"-177,2 31-33,-3 51 109,2 28-75,1-13-16,6-66-17,1-38-21,3-50-67,0-64-158,3-110-105</inkml:trace>
  <inkml:trace contextRef="#ctx0" brushRef="#br0" timeOffset="8387.602">12519 1360 1070,'28'-14'36,"8"12"-20,12 10 9,9 25 0,9 16 15,2 13-9,-3 11-17,-6 14-6,-12 6 1,-11 8 2,-13 3 10,-12 0 0,-11-7 12,-7-8 8,-20-6 13,-15-12 15,-10-11-21,-22-10-31,-5-11-7,-3-15-4,6-14-10,10-8-14,10-2-27,25-12-21,15-11-14,13-4-95,3-1-105,7-2-135</inkml:trace>
  <inkml:trace contextRef="#ctx0" brushRef="#br0" timeOffset="8580.1369">13139 2254 1231,'-12'36'101,"2"9"-70,3 8-25,4 2-7,3 0-31,0-6-152,0-12-141</inkml:trace>
  <inkml:trace contextRef="#ctx0" brushRef="#br0" timeOffset="8744.7594">13335 1764 1307,'-14'0'89,"4"4"-33,9 20-59,1 8-71,19 8-142,7 2-70,6 2-136</inkml:trace>
  <inkml:trace contextRef="#ctx0" brushRef="#br0" timeOffset="9111.8876">13455 2214 1126,'-53'21'94,"2"3"-6,8-2-46,8-1-18,14-2-17,10-5-8,11 2-6,0-3-30,18 0-29,10-4-3,9-1 7,6-6-6,2-2 1,1 0 25,-7-7 26,-8-2 9,-8 0 5,-13 3 2,-10 6 12,-1 2 159,-20 20-13,-11 12-102,-6 12-27,-9 9-3,-3 6-26,-1 3 0,0-3-1,5-4 0,9-15-1,9-9-18,10-15-26,13-16-37,5-5-103,19-29-196,10-16-45</inkml:trace>
  <inkml:trace contextRef="#ctx0" brushRef="#br0" timeOffset="9288.5038">13658 2251 1097,'0'39'88,"0"6"-8,-5 9-42,0 6-26,2-1-11,-1-4-7,-2-4-41,-1-12-104,1-15-220</inkml:trace>
  <inkml:trace contextRef="#ctx0" brushRef="#br0" timeOffset="9432.0353">13826 1936 1206,'0'-21'70,"-2"9"3,-1 8-54,1 4-16,2 16-100,0 8-260,2 1-418</inkml:trace>
  <inkml:trace contextRef="#ctx0" brushRef="#br0" timeOffset="9623.319">13987 2221 1025,'-19'53'109,"-2"10"-32,-2 13-43,1 9 2,-4 1-26,1-2-9,-2-9-4,8-16-66,3-23-82,3-24-44,5-14-206</inkml:trace>
  <inkml:trace contextRef="#ctx0" brushRef="#br0" timeOffset="9788.3022">13853 2235 1347,'8'0'97,"12"7"-46,13 5-52,11 2 2,12-4 0,8-1-7,-4-6-125,-9-3-252,-11 0-561</inkml:trace>
  <inkml:trace contextRef="#ctx0" brushRef="#br0" timeOffset="10499.8838">14927 2481 164,'7'0'2,"2"0"-7,6-5 3,3-7 9,2-4 12,5-2-8,-1 2 8,-1 3 29,-4 4-18,-5 3 1,-5 3-7,-2 2-5,-6 1 32,0-2 50,-1 2 15,0 0 29,0-3 31,0-4-20,-7 0-37,-4-3-52,-6 3-5,-5 0 2,-2 6-12,-6 1 15,0 6-24,-3 18-40,1 8-3,5 7-4,3 6 0,7 3-3,7-6-1,8-2 1,2-11 1,9-8-4,16-14 1,5-7 0,7-12 2,4-20 2,-3-11 2,3-6 3,-8-2-3,-6 6 2,-7 10 1,-8 11-3,-3 9 2,-6 15 9,-2 9 34,0 26-16,1 13-23,4 9 1,3 9-7,7-2-1,2-7-37,9-10-86,2-15-93,0-13-84,0-13-165</inkml:trace>
  <inkml:trace contextRef="#ctx0" brushRef="#br0" timeOffset="10676.5354">15596 2607 1211,'-20'51'108,"-3"9"-43,-3 6-21,1 2-28,-2-6-13,0-6-7,5-17-83,4-21-175,4-18-499</inkml:trace>
  <inkml:trace contextRef="#ctx0" brushRef="#br0" timeOffset="11364.003">16762 1384 381,'10'-6'163,"-6"6"-32,1 10 2,-2 27 64,-3 18-4,0 22-82,2 22-31,-2 19-20,0 10-17,0 5-7,0-1-17,-5-6-10,-3-13-2,0-20-6,1-23-3,1-22 0,3-19 3,1-17-2,-1-12-20,0-23-30,-5-16 11,-7-11 37,-4-9 5,-5-4 1,-9 6-1,1 11-4,-3 10 6,1 14 24,-4 11 17,7 11-6,-1 0-14,3 19-3,6 12-2,5 10-11,5 5-8,6 8-3,7-1-4,0-5 1,5-5-3,10-9-1,4-12 1,5-12-63,3-10-24,1 0-20,0-14-46,0-8 32,-5-6 4,-8 1-42,-5 3 9,-5 0-68</inkml:trace>
  <inkml:trace contextRef="#ctx0" brushRef="#br0" timeOffset="12095.2882">16752 1344 874,'0'8'128,"0"9"-9,0 7-3,0 14-13,-4 11-33,-6 21-18,-2 17-6,-3 22-15,-2 12-9,-2 14-5,-4 11 3,-2 1-6,-3-5-8,-1-13 0,4-15-10,5-27-11,5-24-10,8-29-50,7-27-44,0-23-91,6-41-71,6-20 146,-1-22-115</inkml:trace>
  <inkml:trace contextRef="#ctx0" brushRef="#br0" timeOffset="12448.0012">16615 1480 933,'0'-21'169,"5"8"-54,6 5-54,8 8-32,13 1-2,9 22 15,15 11-13,4 13 2,7 13-4,0 11-18,1 7-3,0 3-2,-3 3-1,-2-3-1,-9-2 3,-9-4 1,-8-2 0,-19-5 0,-18-2 6,-5-6 11,-29-2 36,-20-5-15,-17-7-14,-13-8 2,-8-6-30,-4-10 0,3-8-2,7-8-14,13-6-34,15 0-8,19-15-37,22-15-18,17-8-119,7-3-67,24-2-169</inkml:trace>
  <inkml:trace contextRef="#ctx0" brushRef="#br0" timeOffset="12632.8578">17245 2530 1385,'-19'34'107,"1"4"-67,2 1-28,5 2-12,4-4-17,5-7-118,-1-12-167,3-14-229</inkml:trace>
  <inkml:trace contextRef="#ctx0" brushRef="#br0" timeOffset="12783.9949">17358 2227 1470,'0'-12'95,"0"6"-25,0 6-52,7 0-22,9 23-60,12 8-81,2 5-64,10 3-151,6 3-313</inkml:trace>
  <inkml:trace contextRef="#ctx0" brushRef="#br0" timeOffset="13188.124">17647 2469 1252,'-38'0'141,"-1"0"-52,-1 0-30,4 19-7,4 5-38,4 3-9,11 3-6,7 0-1,4-2-10,6-3 0,8-6-18,10-8-15,9-7-1,5-4-7,7-6 26,-3-16-17,-1-5 12,-3 3 6,-9 2 22,-8 8 4,-6 5-1,-5 6 6,-4 3 49,0 0 26,-5 21 3,-8 10-44,-4 9-34,-7 10 2,-3 7 0,-9 2 2,-6-1-4,-6-3-2,-4-8 5,-2-12-6,3-12-16,8-15-40,8-8-41,13-13-33,13-20-85,9-11-84,8-7-141</inkml:trace>
  <inkml:trace contextRef="#ctx0" brushRef="#br0" timeOffset="13368.7097">17947 2488 1136,'-19'54'159,"-6"6"-90,1 13-42,-3-2-26,5 0-4,2-10-50,2-12-96,11-18-146,5-27-466</inkml:trace>
  <inkml:trace contextRef="#ctx0" brushRef="#br0" timeOffset="13508.9295">18120 2280 1038,'5'-28'162,"-5"14"-35,0 6-91,0 8-18,0 0-12,3 17-120,4 4-257,6 0-422</inkml:trace>
  <inkml:trace contextRef="#ctx0" brushRef="#br0" timeOffset="13667.8909">18248 2527 1264,'-23'58'90,"-1"15"-49,5 0-29,-1 9-12,3 0-5,0-2-59,2-13-102,-2-13-110,2-20-140</inkml:trace>
  <inkml:trace contextRef="#ctx0" brushRef="#br0" timeOffset="13824.413">18115 2644 1210,'15'-7'91,"7"-1"-50,12 1-22,13-1-17,6 1-32,3-1-161,1 2-265</inkml:trace>
  <inkml:trace contextRef="#ctx0" brushRef="#br0" timeOffset="14455.3003">18958 2048 786,'-4'-19'72,"2"2"9,1 7-21,1 4 26,0 6 1,0 9-1,0 23-55,1 20-26,5 16 10,-5 17 3,-1 11 2,0 1 1,0-5-8,-8-12 2,-1-17-8,0-17-1,3-17-1,2-13 1,1-13-1,3-3-10,0-9-1,5-15-5,10-3 11,3-4-2,4-3-5,1 8-7,6 3-5,2 13 5,-1 10 4,0 0 3,1 18 3,-1 14 3,-4 8 4,-2 4 1,-7 5 2,-6 1 5,-8-3 3,-3-2 5,-7-4 3,-16-7 9,-11-9 17,-8-9-15,-9-13-28,-3-3-8,6-3-18,5-17-33,10-1 16,13-1-27,16 1-41,4 1-79,12 8-109,16 2-200</inkml:trace>
  <inkml:trace contextRef="#ctx0" brushRef="#br0" timeOffset="14652.9337">19574 3055 1079,'-16'25'94,"-2"5"-20,-3 7-18,-6 8-23,-1 2-27,-5 6-11,-2-3-77,0-8-130,2-14-300</inkml:trace>
  <inkml:trace contextRef="#ctx0" brushRef="#br0" timeOffset="15187.4709">21337 1861 1015,'-15'38'94,"-3"23"-41,-6 27-36,-1 27 14,-2 24-4,-3 14 0,-3 5-3,0-7-14,-1-13-10,1-22-3,8-31-8,5-33-52,10-39-30,9-26-115,1-46-230</inkml:trace>
  <inkml:trace contextRef="#ctx0" brushRef="#br0" timeOffset="15512.5277">21260 1983 811,'11'-21'132,"6"13"-40,9 8-45,9 2-22,10 25-6,8 15 15,2 13-18,5 14 4,-7 12 5,-6 11-11,-11 4-7,-8 1 5,-15 1 5,-8-9 13,-5-6 20,-12-12 7,-11-8 4,-14-8-8,-9-8 9,-12-9-6,-11-10-41,-4-6-14,-4-13-1,6-7-8,10-2-17,15-20-28,14-9-18,16-8-39,16-3-103,0 1-139,23-3-244</inkml:trace>
  <inkml:trace contextRef="#ctx0" brushRef="#br0" timeOffset="15676.4729">21779 2974 1283,'-20'45'76,"-1"5"-18,4 5-46,5-1-12,1-3-34,3-10-166,5-15-264</inkml:trace>
  <inkml:trace contextRef="#ctx0" brushRef="#br0" timeOffset="15840.4857">22057 2530 1309,'0'-13'91,"0"5"-39,0 8-44,0 5-21,15 20-109,2 4-121,5 5-117,7 5-292</inkml:trace>
  <inkml:trace contextRef="#ctx0" brushRef="#br0" timeOffset="16267.7323">22206 2815 1095,'-38'0'108,"0"0"-38,2 12-33,3 8-19,6 4-17,7 4-7,10 3-2,7 2-11,3-4-4,13-3-14,16-9-16,5-7-10,5-10-4,5 0 11,1-18 23,-2-8 8,-6 0 22,-6 0 5,-10 4 26,-8 8 32,-7 6 24,-4 5 2,-2 3 20,0 0-46,0 7-23,0 18-19,-1 9-17,-6 12 1,-5 11 1,-4 7-3,-7 1 1,-5 1 0,-10-4 2,-5-6 2,-7-10 0,2-13-7,1-15-27,4-18-14,7-6-13,8-30-62,9-14-46,6-9-59,11-5-103</inkml:trace>
  <inkml:trace contextRef="#ctx0" brushRef="#br0" timeOffset="16460.2224">22643 2846 1037,'0'20'181,"-3"9"-59,-7 7-65,-2 8-26,-4 4-27,-2 2-16,-4-2-93,0-10-148,2-10-306</inkml:trace>
  <inkml:trace contextRef="#ctx0" brushRef="#br0" timeOffset="16624.5254">22785 2610 1396,'8'-37'95,"2"10"-72,-2 8-6,-3 10-12,1 9-4,1 0-46,2 21-137,1 0-131,4 6-176</inkml:trace>
  <inkml:trace contextRef="#ctx0" brushRef="#br0" timeOffset="16852.2437">22932 2725 1142,'-8'14'138,"-3"11"-91,1 14-45,1 10-8,1 13-2,0 16 4,1 5-2,3-2 3,4-3 2,0-6-3,8-14 0,13-16-5,7-18-21,1-15-56,0-9-25,-8-26-44,-7-16-68,-12-15-265</inkml:trace>
  <inkml:trace contextRef="#ctx0" brushRef="#br0" timeOffset="17035.7838">22682 2868 1149,'0'0'116,"19"0"-103,20 0-39,19 7 30,15 3 41,12 1-26,7-2-14,-2-1 0,-8-4-70,-15 1 34,-21-2-131,-15-3-260</inkml:trace>
  <inkml:trace contextRef="#ctx0" brushRef="#br0" timeOffset="17576.3292">24126 2738 908,'-24'0'133,"-9"0"-15,-3 5-70,-5 19-5,-1 7-7,3 9-27,6 6 6,9 7 28,15 4-22,9 4-20,18 1-9,20-5 3,11-2-3,10-14 3,1-17-72,3-18-94,-3-9-89,-9-32-275</inkml:trace>
  <inkml:trace contextRef="#ctx0" brushRef="#br0" timeOffset="17988.5089">24482 1739 904,'2'-20'161,"1"6"-66,4 5-68,4 9 12,9 9-21,7 32 2,9 17 23,13 22-15,9 20-13,4 18-1,1 10 0,-5 10-1,-12 4-5,-10 4-3,-19 0-5,-17-2 1,-10-10 0,-30-5-4,-15-14-52,-12-12-7,-7-8 46,0-17-54,1-14-36,9-20-131,15-22-75</inkml:trace>
  <inkml:trace contextRef="#ctx0" brushRef="#br0" timeOffset="21727.9902">25329 1910 664,'0'-4'142,"0"1"37,0 1-32,0 0-32,0-1-15,0 3 0,-2-2-5,-6 1-24,-5 1-24,-1 0-17,-4 0-4,1 0-16,-1 3 5,0 3 7,2 2 6,2 0-6,-1 4 2,-2 5-6,0-1-8,1 5-9,1 0-3,-2 8 0,2-5 2,0 1 0,1 2 1,-3 3-1,0-3 5,3 2-4,-1-8 1,4 0-2,2-5 3,4-2-2,0-5 1,2 2-1,2 0 0,-1 0-1,2 2-3,0 1 2,0 5-1,0 2 2,2-1-1,4 2 2,-1 1 0,5-1-2,0-2 1,0-2-2,-1-2 2,1 1-1,-1-5 0,0-3 1,2-1 1,0-1-2,0-1-1,4 0 1,-3-2 2,0-1-4,-4 0 4,-1-1 0,-4 1-3,-2-3 4,0 0 0,1 1-4,-1 0 3,1 1-2,3 6-2,-1-1 3,2 1 2,1 1-4,-3 0 4,1 1-2,-3 2 1,1 0 0,-1 0-2,1 4 2,-3 0 2,0 1-1,0 0 1,0 0 2,0-1-1,-5 1 4,0-4-2,-2 1 1,2 0 0,1-4-3,-1 5-8,0-2 5,0 1-1,-2-1 0,1 1 0,-3 0 1,1 2 1,-2-3 2,0-1-3,-1 0 0,-1 2 2,2-2-5,2-3 4,2-2-2,2-2 0,2-1-3,-1-1 4,0 0-2,0 0 3,0 0 0,-1 1-2,1-3 3,2 0-1,-1-1 0,2 2-5,0-2 3,0 0-5,0 0-3,0 0-1,0 0 2,1 1-5,11-1-21,2 3 15,6 2 17,4 2-4,-2-2 3,-2 4 2,-3 0-4,-3 1 3,-4-2 0,-3-1 0,-2 1 1,0-4-1,-2 1 1,-3-2 2,2-2-3,-2 1 3,0-1-3,0-1 4,0 1 4,0 3 1,0 2-2,0 3 1,-3 1-1,-4 1 1,-2 2-2,-1 3-3,-4-2 4,-3 1-2,0 1 0,-1-2 10,-2-2-12,1 1 3,1 1-3,0-3-1,0 2-1,1 3-2,0 0 1,2 0-1,6-2 1,-1 1-2,3 1 0,4 2-1,1 1-1,2 0 0,0 3 1,0 3-1,12 2 3,7-1-1,6 7 1,5 2 0,3 1 3,1 4 2,3-1-2,-2 0 1,-7-3-2,-4-6 3,0-4-5,-4-7-12,-2-5-58,-2-11-88,-6-3-92,-5-4-131,-5-19-352</inkml:trace>
  <inkml:trace contextRef="#ctx0" brushRef="#br0" timeOffset="65763.6046">3029 3811 609,'-4'-1'121,"-1"0"-21,0-1-35,2 0-12,1 2-9,1 0 4,0 0 6,1 0 16,0 0 14,0 0-15,0 0-27,2 0-21,8 8-6,7 6 28,5 5 22,7 8-31,3 2-11,7 8 3,2 8-4,3 1-12,7 8-2,3 2-2,5 1-6,-2-1 2,0-5-2,-5-5 1,-6-5-2,-10-9 2,-6-2-1,-6-6 0,-3-4-14,-6-4-44,-2-5-75,-2-11-100,-3 0-124,0-23-239</inkml:trace>
  <inkml:trace contextRef="#ctx0" brushRef="#br0" timeOffset="66027.5932">3849 3742 1200,'-13'0'147,"-8"22"-36,-12 16-47,-12 13-27,-12 17-7,-13 14 12,-8 7-20,-8 5-11,-1 0-9,4-3 1,8-9 0,16-18-1,19-17-2,15-18-3,21-18-1,7-11-114,26-24-211,12-14 43,11-7-144</inkml:trace>
  <inkml:trace contextRef="#ctx0" brushRef="#br0" timeOffset="66326.7838">4344 3976 1040,'0'11'60,"2"-2"-49,23 1-20,11-2-1,15 1 21,13-5 12,10-3 28,7-1-19,-3 0-13,-6 0-3,-12 0-10,-14 0-23,-18 7-153,-16 13-103,-12 4-215</inkml:trace>
  <inkml:trace contextRef="#ctx0" brushRef="#br0" timeOffset="66531.7041">4301 4489 1306,'1'6'31,"20"4"-19,15 3-8,15 3 9,17-4 6,15-3-19,10-9 1,-1-6-32,-2-19-209,-11-10-305</inkml:trace>
  <inkml:trace contextRef="#ctx0" brushRef="#br0" timeOffset="67063.4745">5577 3796 613,'0'-4'182,"0"3"35,0 1-22,-3 0-44,-9 7-73,-4 17-36,-2 12-24,-4 15-15,0 16-5,1 12 1,6 7 0,3 4 1,8-1-6,4-4 5,0-8-2,9-10 3,9-10-6,7-12 1,6-15-1,4-11-6,5-14-2,-1-5 2,-3-21-13,-1-16-31,-6-14-55,-12-7-91,-10-5-130</inkml:trace>
  <inkml:trace contextRef="#ctx0" brushRef="#br0" timeOffset="67263.8785">5325 4173 1075,'35'4'-15,"17"-4"64,17 0 24,16 0-23,7-9-38,6-1-10,-5 1-2,-6 3-72,-15 6-140,-17 0-102</inkml:trace>
  <inkml:trace contextRef="#ctx0" brushRef="#br0" timeOffset="67627.5452">6036 4258 1086,'0'6'32,"15"0"-1,8-1 29,7-3 15,5 0-41,0-2 8,-1 0-32,-4-15-9,-4-1 5,-7-5-3,-6-4 1,-7 1 1,-6-2 1,0-1 1,-8 1-2,-11 6 3,-7 9 1,-10 11 1,-13 7 18,-6 32-14,-5 14-15,1 9 0,7 5 12,14-3 23,18-4 6,19-10-29,2-7-12,31-8-10,12-10 2,14-10-70,5-13-104,1-2-200,-1-23 8</inkml:trace>
  <inkml:trace contextRef="#ctx0" brushRef="#br0" timeOffset="67951.5677">6422 4197 1234,'-13'38'65,"1"11"-46,-1 13-3,-1 5 8,2 0-20,1-8-2,4-10-2,1-12 0,6-16 0,0-19-7,11-8-30,7-32-4,6-13 27,6-10 24,4-11 11,5-3 22,1 10 5,-3 12 93,-2 18-109,-1 18-24,-7 17-7,-6 32-3,-9 24 5,-2 16-20,-5 10-33,1-1-22,1-6-48,4-18-107,3-20-95,7-25-252</inkml:trace>
  <inkml:trace contextRef="#ctx0" brushRef="#br0" timeOffset="68235.6695">6981 4296 1094,'-29'-11'250,"-7"10"-111,1 1-52,-1 4-73,4 17 9,9 5-14,10 4-8,13 3-7,0 3-6,24 4-1,5 1-7,7 2-36,-1 2 3,-3 2 7,-8-4 20,-11 0 19,-8-2 5,-5-1 7,-19-2 13,-16-1 44,-8-8-9,-7-8-33,1-12-17,0-9-19,9-26-34,16-24-86,16-14-171,8-13-211</inkml:trace>
  <inkml:trace contextRef="#ctx0" brushRef="#br0" timeOffset="68475.8543">7641 3546 1419,'-26'42'138,"-2"22"-75,-5 30-56,1 24 0,-2 28 1,4 11-9,-2 8-1,0 3-2,2-9 3,4-21-35,8-29-39,9-34-35,9-45-67,0-34-91,12-58-108</inkml:trace>
  <inkml:trace contextRef="#ctx0" brushRef="#br0" timeOffset="68739.4883">7562 3558 1037,'22'-53'203,"6"21"-91,9 18-23,10 14-58,9 16 19,10 23-14,7 15 3,0 13-24,-9 8-11,-11 8-4,-21 6 4,-19 5-1,-13 1-5,-25-7 8,-20-5 1,-17-12 3,-9-16 0,-9-18 12,-2-17-22,2-18-4,8-3-37,15-32-44,18-18-47,20-11-96,16-11-147</inkml:trace>
  <inkml:trace contextRef="#ctx0" brushRef="#br0" timeOffset="69135.7031">8321 3352 1033,'-3'47'184,"-10"28"-67,-4 26-53,-4 33-2,-4 30-10,-6 17-20,2 6-22,-4-3-5,8-9-5,2-16-2,8-26-6,10-30-68,5-37-85,13-35-126,14-31-171</inkml:trace>
  <inkml:trace contextRef="#ctx0" brushRef="#br0" timeOffset="69471.6095">8435 4168 1279,'-58'39'152,"-1"14"-89,1 12-44,10 8-7,12-1-7,19-6-5,17-12 0,10-16-3,29-19-8,16-19-6,15-17-11,8-29 10,5-17 15,-7-8 0,-8 2-3,-16 9 3,-15 16 3,-12 16 30,-15 21-3,-10 11 39,-10 43 76,-15 22-115,-4 18-24,0 13-3,3 6 3,13-11-15,13-12-47,16-25-70,27-26-92,12-30-104,7-16-62</inkml:trace>
  <inkml:trace contextRef="#ctx0" brushRef="#br0" timeOffset="69640.1638">8948 4302 1323,'-79'50'96,"-1"15"-3,13 7-62,21 2 8,19-4-22,27-10-21,15-12-11,34-15-71,14-15-91,7-12-148,5-6-258</inkml:trace>
  <inkml:trace contextRef="#ctx0" brushRef="#br0" timeOffset="69939.416">9339 4729 985,'16'0'61,"1"-8"33,6-13-38,3-8-23,-4-6 0,-2-8 13,-9-1 51,-9-7-84,-2 2-1,-13 5-4,-15 7 1,-7 16 3,-6 19-6,0 9 19,2 36 15,3 23-6,11 16 2,12 11-12,13 1-5,13-3-16,23-12-4,14-17-5,10-22-63,1-27-83,-5-14-167,-3-36-374</inkml:trace>
  <inkml:trace contextRef="#ctx0" brushRef="#br0" timeOffset="70491.6159">9500 4955 854,'28'-32'81,"13"-16"26,5-18-39,5-20-1,3-13-5,-4-18 16,-2-9-6,-2-5 14,-3-5-7,-1 6-25,-6 13-5,-3 18-8,-9 27-42,-5 22 0,-4 22 1,-8 28 1,-2 32 5,-5 35-13,2 26 8,-2 25 3,0 25-4,1 13-3,-1-2 2,2-1-2,-2-13 5,2-13-1,-2-20-1,0-26-21,0-24-21,0-26-46,0-30-37,-7-13-38,-5-34-34,-8-17 71,-5-15 86,-6-6 29,0 4 13,-1 10 75,-1 12 42,8 14 11,5 16-34,5 11-70,9 11-12,6 6-8,16 0-27,18 6-111,12 1-50,11-7-153</inkml:trace>
  <inkml:trace contextRef="#ctx0" brushRef="#br0" timeOffset="70891.3994">10776 3723 1433,'-17'0'149,"-2"40"-11,1 35-96,-1 29-42,5 28 3,1 22-10,8 10 4,5 1-6,0-11-11,0-19-5,2-22-10,3-28-7,0-32-25,2-29-7,-2-24-18,-2-35-60,-3-28 101,0-15 32,-13-14 17,-9 0-1,-10 10 8,-2 19-2,-8 23 51,-6 31 48,0 15-14,-1 41-21,5 21-43,9 12-4,11 10-4,19-3-14,5-7-3,27-13 0,15-14-2,14-23-29,10-26-51,7-8-78,-1-44-144,2-25-316</inkml:trace>
  <inkml:trace contextRef="#ctx0" brushRef="#br0" timeOffset="71267.493">11376 3821 1312,'0'45'120,"0"22"-50,0 21-22,0 20-31,6 9-13,2 8-5,0-4-2,-2-9-32,-3-9-13,-3-20 0,0-21 19,0-20 17,0-25 4,0-17-10,-7-25-48,-6-25 47,-5-9 16,-7-5 2,-9 2 2,-7 15 0,-9 22 25,-8 25 50,-6 13-16,-4 37 4,5 13-12,12 10 24,21 6-1,25-3-42,18-9-25,36-13-10,26-16-2,20-21-59,7-17-102,1-30-176,12-32-483</inkml:trace>
  <inkml:trace contextRef="#ctx0" brushRef="#br0" timeOffset="71682.6803">12902 3439 805,'-27'-19'179,"-7"9"-18,-12 10-4,-15 40-33,-15 33-92,-7 35-18,-9 35 15,-5 29 13,8 23 10,11 11-24,20-1-17,24-8-5,26-25-4,20-27-9,40-35-48,31-39-47,23-37-86,14-31-167,11-16-220</inkml:trace>
  <inkml:trace contextRef="#ctx0" brushRef="#br0" timeOffset="71935.4259">13290 4413 1053,'-49'-20'62,"-5"11"-20,-2 9-14,-4 15 32,5 27-25,8 19-18,9 17-9,12 16 8,16 3 1,10 5-16,10-8 0,22-9-2,18-13-7,16-21-60,10-23-60,2-17-73,4-11-94</inkml:trace>
  <inkml:trace contextRef="#ctx0" brushRef="#br0" timeOffset="72279.4394">13607 4667 1310,'-42'-4'75,"-2"4"-4,6 0-24,-1 18-21,7 18-19,6 6-4,7 8-3,7 1-1,9-3 1,3-9-2,14-12-5,15-17 0,7-10-1,8-29 4,4-17 0,1-14 5,-3-4 0,-9 2-2,-7 13-2,-12 15 3,-11 14 1,-7 13 15,-5 7 27,-14 15-28,-1 11-57,0 3-47,3-1-106,4-5-131,6-7-301</inkml:trace>
  <inkml:trace contextRef="#ctx0" brushRef="#br0" timeOffset="72427.4257">13374 4495 351,'-2'-20'-344</inkml:trace>
  <inkml:trace contextRef="#ctx0" brushRef="#br0" timeOffset="72831.6127">13318 4355 813,'-31'-7'210,"-8"4"-29,-6 3-58,-5 7-25,-1 24-34,2 18-12,10 17-7,11 16-24,14 12-6,14 5-10,10-1-5,19-10 2,12-11 2,9-18-2,3-21-3,4-23 1,0-15-3,-2-31 1,-6-23 0,-5-18 2,-9-16 1,-7-10 1,-6-2-1,-5 6 4,-2 14 17,-8 17-6,0 20-11,-7 25 0,0 18 46,-5 42 23,-10 20-46,1 19-31,3 15 1,8 11 5,3-8 2,12-14 2,17-14-3,12-17 0,8-19-7,10-21 0,3-14-8,3-17-82,-5-22-128,-6-5-157,-12-5-171</inkml:trace>
  <inkml:trace contextRef="#ctx0" brushRef="#br0" timeOffset="73103.8716">14108 5229 1293,'-38'54'193,"-8"15"-58,-9 10-103,-5 10-24,-4 2-7,8-7-48,11-18-141,21-24-174,18-28-191</inkml:trace>
  <inkml:trace contextRef="#ctx0" brushRef="#br0" timeOffset="73715.4602">14626 3655 708,'1'0'200,"3"0"-8,-2 29-23,-2 23-42,0 25-25,0 26-13,-6 31-30,-1 17-31,-10 10-3,-2 2-8,-5-4-11,-2-15 1,0-25-2,4-26 2,6-32 0,7-26 2,9-28-12,4-14-14,18-34-14,8-10 23,6-10-2,5-6 2,1 6-19,-2 11 13,-2 11 5,0 22 6,-4 14 2,-1 3 0,-4 32 1,-2 11 12,-9 12 9,-7 5 9,-7-1-11,-4-2 3,-11-5-6,-14-6 5,-13-8-16,-9-10 0,-9-8-3,-3-11-1,-2-9-17,8-5-20,9-17-29,14-4-8,18 1-55,12 4-117,11 4-115,23 9-290</inkml:trace>
  <inkml:trace contextRef="#ctx0" brushRef="#br0" timeOffset="73915.4159">15579 5066 1117,'-39'5'235,"-12"21"-79,-11 16-49,-6 11-61,-2 14-1,4 0-32,11-1-13,16-9-17,19-10-72,14-14-134,6-22-241</inkml:trace>
  <inkml:trace contextRef="#ctx0" brushRef="#br0" timeOffset="74331.0468">16618 4552 628,'-19'-9'287,"-15"9"-61,-13 7-70,-11 27-74,-6 17-23,-4 17-24,10 14 29,12 13 10,18 3-23,19-3-32,11-5-8,33-8-7,20-13-5,16-20-8,17-20-31,8-24-39,5-12-48,-3-37-80,-11-24-54,-13-14-327</inkml:trace>
  <inkml:trace contextRef="#ctx0" brushRef="#br0" timeOffset="74651.5654">17127 3577 1279,'0'0'73,"0"27"-7,0 24-15,4 18-29,13 21 22,12 20-17,12 18-1,11 5-15,6 7-2,5 8 1,-4 4-5,-8 5-4,-8 1 0,-14-1 1,-14-4-13,-15-11-36,-16-9-46,-23-17 64,-15-18-65,-10-23 4,-5-20 27,-4-26-15,-3-27-164,6-9-264</inkml:trace>
  <inkml:trace contextRef="#ctx0" brushRef="#br0" timeOffset="75739.4585">2976 5865 730,'-9'26'72,"1"3"12,2-3-35,2 2-23,-1-5-2,3 1-7,-1-9 11,1 1 15,1-8-5,-1-4 0,2-1 20,0-3-9,0 0-4,0-7-2,5-22-27,16-17-19,10-14 60,5-13 4,8-4-14,5 3-27,5 9-12,1 12-7,-1 15-1,2 14-5,3 14-40,-4 10-57,1 7-25,-12 25-54,-7 11-117,-12 5-182</inkml:trace>
  <inkml:trace contextRef="#ctx0" brushRef="#br0" timeOffset="76047.5692">3602 6007 822,'0'6'38,"8"-3"-48,14-3 14,9 0 37,4-16 15,6-10-2,2-12-7,2-10 19,-1-8 16,-3-4-31,-7-1 25,-7 0-62,-10 10-5,-13 9 4,-4 13 6,-21 15 44,-16 14 32,-16 26-42,-11 29-46,-6 17-4,4 15-5,12 4 4,17 0 3,26-6 0,13-10-12,35-14-5,19-15-29,14-17-106,9-24-108,4-6-88,5-39-379</inkml:trace>
  <inkml:trace contextRef="#ctx0" brushRef="#br0" timeOffset="76239.5005">4489 5496 1541,'-6'3'146,"-9"30"-54,-4 21-75,-4 18-20,-3 22 1,0 17-1,1 11 1,2 1-1,5-5 0,6-13-67,8-22-106,4-31-66,0-32-158,16-27-286</inkml:trace>
  <inkml:trace contextRef="#ctx0" brushRef="#br0" timeOffset="76416.0027">4435 5697 1552,'0'0'146,"0"0"-61,11 7-54,15 13-42,10 5-17,13 1 18,13 1-65,8-2-94,-3-12 10,-6-8-89,-12-5-57,-14 0-124</inkml:trace>
  <inkml:trace contextRef="#ctx0" brushRef="#br0" timeOffset="76647.5426">4760 6266 818,'18'26'185,"20"-26"-97,12-15 81,10-40-36,12-22-48,0-15-23,-6-8 0,-8 6 16,-10 11-71,-12 19-4,-14 22-21,-14 18-91,-8 19-125,0 5-129,-4 18-307</inkml:trace>
  <inkml:trace contextRef="#ctx0" brushRef="#br0" timeOffset="76983.2942">5346 6153 652,'0'30'54,"-6"0"59,1-2-67,0-1-27,-1-5-3,2-3-1,1-8 30,1-4 15,2-7-15,0-7-36,7-21-13,7-8 66,7-12 45,5-13-19,8-11-22,11-8 20,5-1-2,6 0-30,4 6 38,-1 9-88,-5 11-6,-12 18 2,-10 14-14,-11 9-62,-9 14-19,-9 0-5,-3 12 23,0 6-79,-12-1-125,-1-5-168</inkml:trace>
  <inkml:trace contextRef="#ctx0" brushRef="#br0" timeOffset="77535.6312">4934 5559 566,'0'0'140,"0"0"-12,-2 6-31,-8 6-49,-4 4-25,2 2-14,-6 8 52,1 8 18,-3 10-15,4 11-23,1 20-23,9 12-17,6 10-1,1 7-4,21-3-1,9-7-50,4-19-21,1-21-26,1-25-40,-3-29-64,1-32-263</inkml:trace>
  <inkml:trace contextRef="#ctx0" brushRef="#br0" timeOffset="78319.0556">6023 5741 621,'0'-8'48,"0"3"58,0 2 31,0 3-26,0 8-30,0 23-18,-5 16-35,-2 13-24,-2 13-3,-3 7 2,0-5 11,4-11-6,2-14-6,4-17 17,2-16-12,1-17-12,17-17-23,8-31 1,12-22 16,4-13 13,10-13-1,1 1 6,3 13 29,-2 21-2,-3 25-19,-3 31 1,-5 20 10,-3 42 15,-11 28 2,-6 20 0,-2 11-15,-5-3-5,1-8-19,8-18-10,8-20-80,8-25-97,9-21-110,7-20-245</inkml:trace>
  <inkml:trace contextRef="#ctx0" brushRef="#br0" timeOffset="78627.4831">7691 5629 1198,'0'0'171,"2"9"-71,14 26-66,10 8-32,12 14 3,11 15 15,8 9-7,6 0-6,3-2-2,-1-4-6,-3-4-4,-4-8-44,-9-8-41,-8-11-45,-11-14-54,-10-15-103,-8-15-142</inkml:trace>
  <inkml:trace contextRef="#ctx0" brushRef="#br0" timeOffset="78855.6875">8273 5528 1232,'-36'37'125,"-12"15"-52,-11 20-10,-9 12-26,-8 14-19,-2 2-6,-2-1-6,8-6-10,10-12-6,15-13-19,17-20-49,14-13-103,9-19-247</inkml:trace>
  <inkml:trace contextRef="#ctx0" brushRef="#br1" timeOffset="196906.7262">3129 3173 762,'0'-4'117,"-6"1"-24,2-1-2,-3 1-49,3-1-20,-1 3 1,0-2 15,-1 2 12,-2-1-13,-3 2 1,-3 0 7,-4 0-11,-3 11-15,-5 1 2,-1 5 4,-1 0 3,3 4-8,-3 1-1,3 3 5,1 3-15,2 1-3,0 4-1,2 4 19,0 8 8,1 6-5,0 3-28,-1 5 13,3 4 4,1-5-3,0-7 12,4-1-14,5-4-6,0-5-1,2 1-6,0-3 2,3-2-1,-1 4 1,2 2 1,-1 1 5,0 1 10,0 3-9,-2 3 7,-1 0-8,2-5-1,-2 1-1,0-2-1,0-4 2,3-4-3,2-6-3,0-1-1,0 0-2,0 6 3,0 3-3,0 5 5,0 5 3,0 3 0,0 0-1,-5-4 1,1-7-3,-3 2 2,6-9-2,-1-4-1,1-1-2,1-2 5,0-1-5,0 6 0,0 3-1,0 7 1,1 4 1,0 4 0,0 4 2,-1-2-3,0-1 6,0 3-3,-1 3 2,-4-4-2,2-3 3,-1 5-3,2 0-2,1-4 1,0-1 0,1-3 1,0-3-1,0-8 1,0-4-2,1-5 3,7-2-8,4-3-2,1 0-1,4-1 3,5 4 5,4 7-2,2-1-10,2 5-3,4 3-38,3-3-32,-2-6-71,-2-12-103,-6-16-78,-9-2-318</inkml:trace>
  <inkml:trace contextRef="#ctx0" brushRef="#br1" timeOffset="198017.7526">0 3424 824,'0'0'159,"0"0"-47,0 6 5,0 18 7,0 11-56,0 10-55,0 10 7,0 17 23,0 3-2,0 6-14,0 3 5,0 3-13,0-4-10,0-8-12,0-12 3,0-19-6,0-21-6,10-23-2,10-21 4,9-34 5,4-24 8,8-18 5,-3-11-3,-4 3 4,-7 10 6,-7 14 2,-6 23-12,-8 19-5,-2 18 1,-4 14 2,0 10 13,0 33 2,0 13-14,0 10-5,0 5 1,7 0 6,4-12-8,3-18-8,8-19-7,7-15 2,3-24 7,6-29 9,2-22 11,4-16 10,-6-6 11,-3 1-16,-6 16-11,-9 15-1,-5 19-9,-8 18-35,-2 16-73,-3 10-67,4 2-74,-2 22-8,1 10-70</inkml:trace>
  <inkml:trace contextRef="#ctx0" brushRef="#br1" timeOffset="198318.7803">818 3784 436,'5'42'130,"-3"3"30,-2 2-47,0 2-14,0 4-28,-5-5 8,-2-2-44,0-8-26,4-10-5,0-11 52,1-7-6,2-10-28,0-21-34,13-30 7,5-17 61,5-19 94,6-13-55,3-6-18,2 7-39,-2 13-27,-3 17-5,-4 16-8,-6 16-1,-4 21-88,-3 16-114,-3 13-87,3 22 41,3 8-134</inkml:trace>
  <inkml:trace contextRef="#ctx0" brushRef="#br1" timeOffset="198609.7305">1222 3673 1045,'-55'23'197,"-7"20"-110,1 14-19,10 7 19,13 0-29,19-4 7,19-9-41,13-15-28,31-18-19,18-18 7,19-15 10,5-29 5,2-22 1,-10-10 8,-14-1-4,-20 8 1,-22 11-5,-18 13 5,-4 15 11,-15 9-3,-6 6-60,-4 4-103,4 4-93,3 4-88,9-1-261</inkml:trace>
  <inkml:trace contextRef="#ctx0" brushRef="#br1" timeOffset="198946.7486">1508 3589 1097,'2'35'84,"0"5"6,3 14-49,-3 9-16,1 9-19,-3 2 1,3 2 0,-2-8 3,-1-13 3,1-15 13,2-17-14,2-14-9,4-9-11,4-28 3,1-16 10,6-14 11,-3-7 38,3-5-15,-2 3-1,-6 14 0,-1 14-25,-4 13-13,1 16 0,-1 10-1,0 29 1,3 21-13,2 13-25,5 12-45,7 5-30,4-10-77,2-12-96,10-23-196</inkml:trace>
  <inkml:trace contextRef="#ctx0" brushRef="#br1" timeOffset="199334.2564">2081 3820 1114,'-20'-25'202,"1"5"-59,-1 8-49,2 8-68,0 4-18,-2 3-3,3 18-10,2 6 0,4 4 7,6 2-1,5-3-3,0-3-8,19-3-6,8-12 2,7-7-12,4-5-23,2-2-5,-6-13 9,-7 1 6,-7 1 6,-7 6 24,-10 3 11,-3 4 60,0 7 44,0 26-9,0 14-60,-7 20-35,-10 18-1,-7 12 2,-10 5-4,-10 1 6,-7-12 41,-6-13-18,-6-19-2,-3-23-15,1-24-12,1-12-27,1-17-129,-1-9-219,1 2-601</inkml:trace>
  <inkml:trace contextRef="#ctx0" brushRef="#br0" timeOffset="210610.3169">3041 7983 680,'-2'-1'114,"0"0"15,1 1-24,1 0-24,0 0-30,0 0-17,0 0-8,0 0-12,0 0-4,0 0 12,0 0 11,0 0-7,0 0-10,7 5 3,11 11 6,7 10 36,9 10 23,12 7-43,8 6 5,13 6-40,7 3-6,9 1-1,5 2 0,0 1 0,-6 2 3,-6 1 0,-10-4-3,-12-4-1,-9-12-20,-12-6-50,-8-18-32,-14-17-58,-8-6-123,-3-33-112</inkml:trace>
  <inkml:trace contextRef="#ctx0" brushRef="#br0" timeOffset="210890.415">3882 7882 1174,'-28'36'92,"-6"8"-32,-9 9 12,-12 10-12,-13 10-30,-12 7-11,-8 4-14,-3 1-3,5-3 5,9-7-6,14-12-1,18-16 2,16-16-8,18-14 2,11-17-41,8-8-225,15-23-123,1 4-28</inkml:trace>
  <inkml:trace contextRef="#ctx0" brushRef="#br0" timeOffset="211398.6709">4528 8383 881,'0'6'82,"4"-6"-92,22 0-8,12-3 39,12-7 59,16-2-7,5 3-34,2 3-13,-4 6-25,-10 0 8,-4 0-7,-14 12-2,-10 3-79,-8 1-26,-9-1-125,-11-3-16</inkml:trace>
  <inkml:trace contextRef="#ctx0" brushRef="#br0" timeOffset="211598.5207">4655 8614 915,'-16'26'179,"13"-7"-66,6-9-70,25-3-55,15-2 8,12-5 39,14 0-7,7-2-16,7-16-9,1-11-3,-1 0-80,-7 2-284,-1 2-472</inkml:trace>
  <inkml:trace contextRef="#ctx0" brushRef="#br0" timeOffset="212950.6258">6415 8229 830,'-13'-1'165,"-4"1"-41,-3 0-20,-4 0-46,-3 0 0,-2 7 4,0 6-29,3 0-24,4-4 3,4 2 3,8-6-7,4-2 1,4-2-10,2-1-4,0 0-9,0 0 3,0 2-2,0-1 1,0 0 3,0 3 6,0-1-1,0-3-14,1 3-7,0-1-4,2-1 5,-3 0 11,0-1 10,0 0 5,0 0-1,0 0 1,0 0 0,0 0-2,0 0 0,0 0 0,0 0 1,0 0 0,0 0 1,0 0-1,0 0-1,0 0-2,0 0-9,0 0-34,0 0-13,2-2 1,0-8-25,0-6 10,2-7-18,-1-2-21,1-5-7,1 0-26,0-3-64</inkml:trace>
  <inkml:trace contextRef="#ctx0" brushRef="#br0" timeOffset="213238.4853">6249 7986 439,'0'-3'242,"0"3"-31,0 0-27,0 7-25,-1 20-34,-9 9-36,-2 18-63,-3 14 4,-5 11 17,-3 8-21,-1 4-12,2 1 1,-2-1-7,5-2-8,2-5-1,4-6 1,7-7 1,6-13-3,0-7-4,14-15-12,12-7-13,10-14-5,9-10 15,6-5 10,9-14-15,1-21-46,1-8 7,-4-10-57,-10-10-27,-14 0-70,-16-3-36</inkml:trace>
  <inkml:trace contextRef="#ctx0" brushRef="#br0" timeOffset="213438.6631">5953 8371 1061,'17'0'24,"21"0"-66,20 5 43,17-2 12,16 4 16,8 2-7,3 0-18,-3 6 0,-9 2-55,-16 5-207,-18 0-318</inkml:trace>
  <inkml:trace contextRef="#ctx0" brushRef="#br0" timeOffset="213761.6458">6651 8606 1036,'6'5'52,"18"-2"-75,14-3 41,10-11 6,10-18-10,3-10-3,-7-14-6,-7 1-3,-17 0 2,-12 9-1,-17 9-8,-2 13 14,-25 15 42,-11 6 65,-9 32-31,-7 23-62,-2 20-17,1 18-8,7 13 3,9-1-4,17-5-2,16-12 4,5-21-6,28-22-16,13-29-102,10-18-62,4-40-48,-2-21-90</inkml:trace>
  <inkml:trace contextRef="#ctx0" brushRef="#br0" timeOffset="214105.6569">7145 8293 1081,'0'39'74,"0"17"-28,-4 10 2,-2 13-28,-1 5-15,-3 4-1,-4-2-2,0-3 1,-1-13 0,2-13-3,3-19-2,7-24 0,3-16-12,13-49-65,17-23 68,10-16 12,9-15-2,5-1 7,3 9 10,0 20 17,-5 23 104,-7 24-103,-8 27-30,-9 17-1,-8 44 7,-9 20 45,-6 16-31,-5 14-16,0-3-10,0-13-43,0-19-66,7-25-88,4-28-142,6-20-305</inkml:trace>
  <inkml:trace contextRef="#ctx0" brushRef="#br0" timeOffset="214361.5562">7728 8501 1015,'-10'-10'225,"-5"10"-32,-1 4-96,4 22-76,4 10-27,8 8-7,0 8 2,10 2-1,10 4-15,4-2-4,-6-1-3,-1-5 16,-7 0 16,-10-7 1,-3 2 11,-28-4 58,-15-1 28,-18-1-49,-11-5-33,-6-8-14,7-9-75,12-17-84,20-5-65,20-28-128</inkml:trace>
  <inkml:trace contextRef="#ctx0" brushRef="#br0" timeOffset="214713.9025">8130 7736 962,'0'10'60,"2"41"27,5 31-15,-3 37 11,-2 29-60,-2 26-7,-9 12-13,-9 3 1,-6-15-2,3-30 0,7-31-8,4-50-62,9-48-60,1-41-232,0-60-392</inkml:trace>
  <inkml:trace contextRef="#ctx0" brushRef="#br0" timeOffset="214958.7095">8220 7848 912,'23'-28'134,"11"18"-56,10 10-34,8 3-2,7 26-13,0 8 6,-5 11-3,-6 7 0,-19 4 13,-16 12 16,-13 4 1,-29 8-18,-32 4-24,-18 0-12,-16-2-7,-4-13 5,3-16-13,18-18-23,22-29-34,25-13-51,26-41-133,10-24-158</inkml:trace>
  <inkml:trace contextRef="#ctx0" brushRef="#br0" timeOffset="215149.8971">8922 7856 1158,'-32'110'119,"-9"28"-44,-1 23-18,6 13-30,7 4-18,12-1-15,11-10-5,7-26-44,28-29-79,15-43-74,8-40-91,4-29-190</inkml:trace>
  <inkml:trace contextRef="#ctx0" brushRef="#br0" timeOffset="215467.047">8979 8651 1207,'-58'39'41,"6"10"21,10 6-28,11-4-17,15-3-11,15-6-1,5-13-3,28-17-11,16-12 3,14-24 4,6-17-2,3-10 0,-7-3 7,-12 6-4,-14 14-1,-18 14 2,-14 20 7,-6 45 138,-26 32-22,-5 20-118,-4 19 3,3 2-1,12-14-3,17-26-6,10-32-15,31-37-139,20-27-43,8-43-21,3-29-97</inkml:trace>
  <inkml:trace contextRef="#ctx0" brushRef="#br0" timeOffset="215619.0271">9384 8698 1109,'-42'50'68,"4"9"7,18 6-71,15 0-10,5-2-1,18-7-26,16-10-33,11-15-47,1-16-85,-2-15-96</inkml:trace>
  <inkml:trace contextRef="#ctx0" brushRef="#br0" timeOffset="215827.3903">9707 8835 843,'-12'-6'91,"0"3"31,6 0-81,2 1-33,2 2-8,2 0-4,-2 0-3,-3 0 10,0 0 9,1 5-5,1 0-6,3 3-33,0-5-133,7-3-163</inkml:trace>
  <inkml:trace contextRef="#ctx0" brushRef="#br0" timeOffset="216089.4363">9743 8710 1087,'-18'-3'81,"0"-1"32,-1 2-48,-7 2-27,-2 9-3,-9 20 6,-3 10-15,-3 11-2,1 8 2,5 5 21,9-2 12,12-3-41,15 0-9,6-3-10,27-7-7,13-4-1,15-10 2,8-15-69,3-15-22,-2-7-59,-11-26-88,-10-16-77</inkml:trace>
  <inkml:trace contextRef="#ctx0" brushRef="#br0" timeOffset="216654.5095">10127 9165 550,'25'-18'107,"2"-3"2,-6-6-15,-2-5-32,-8-3-26,-11 1 18,0 3 18,-21 4-19,-8 12 13,-12 15 7,-5 19 0,-5 38-43,0 24-25,9 19 2,12 10-2,15 0 0,15-9-5,23-21 0,30-24-8,28-31-58,12-25-100,9-25-44,-2-31-116</inkml:trace>
  <inkml:trace contextRef="#ctx0" brushRef="#br0" timeOffset="217014.1829">10761 9203 969,'-15'16'144,"13"-16"4,3-11-134,28-37-42,7-30 46,9-19 11,8-31-11,2-17 10,4-13-12,-5 2 16,-5 15 30,-5 23-24,-11 28-22,-10 30-12,-10 45-2,-9 30 6,-4 57 53,0 32-53,-8 32-4,-4 30-10,0 16 7,-1 5 1,1-4-1,7-9 4,1-16-2,4-25-8,0-35-73,7-38-32,5-44-90,-3-23-145,-2-49-102</inkml:trace>
  <inkml:trace contextRef="#ctx0" brushRef="#br0" timeOffset="217154.886">11104 8988 1035,'-21'-15'176,"6"6"-16,6 6-68,9 1-76,9-5-37,23-7-82,12-7 23,12-12-71,10-11-120,5-14-123</inkml:trace>
  <inkml:trace contextRef="#ctx0" brushRef="#br0" timeOffset="217518.2462">11773 8112 1337,'0'12'158,"-2"34"-65,-1 22-85,1 23-9,-2 24 1,4 19-2,0 8 1,0 3-1,7-9 1,0-13-3,-3-22-14,-1-26-17,1-29-3,-3-29-28,-1-17-43,0-37-28,-10-16 135,-10-10 5,-4-2 1,-8 8 6,-4 15 29,-4 20 21,-3 20 14,-2 7-22,4 32-11,0 16-6,13 7-3,10 7-6,18 5-4,4-6-16,34-6-9,18-13-1,15-14-17,11-20-84,1-13-118,-3-29-145,-1-27-181</inkml:trace>
  <inkml:trace contextRef="#ctx0" brushRef="#br0" timeOffset="217974.4925">12397 7927 838,'0'4'187,"0"31"-31,0 19-71,-4 21-80,-2 20 1,2 21 14,0 5-4,1 5 2,0-1 1,2-4 11,0-16-13,-1-17-13,1-22-4,1-21 2,0-22-1,0-23-17,0-15-120,-2-27 36,-6-8 88,-5-5-14,-6 5 18,-10 12 7,-7 19 21,-8 19 80,-5 20-15,-3 28-18,5 17 16,8 8 8,19 2-33,17-7-30,18-10-22,38-24-11,23-27-61,12-8-116,5-39-224</inkml:trace>
  <inkml:trace contextRef="#ctx0" brushRef="#br0" timeOffset="218458.6867">13900 7425 729,'-10'-8'285,"-28"17"-44,-18 43-130,-16 34-67,-13 39-32,-6 38-5,1 32 13,1 20 11,16 10-12,18-5 4,27-14 15,23-25-12,21-31-23,39-31-7,29-42-103,24-37-80,8-34-77,4-12-85</inkml:trace>
  <inkml:trace contextRef="#ctx0" brushRef="#br0" timeOffset="218798.3322">14181 8531 1029,'-60'-14'59,"-3"14"71,2 12-54,2 33-30,4 19-13,10 15-16,17 6-11,18-3-6,10-11 1,31-19 1,24-25-5,14-27 5,14-24-4,5-31-1,-3-19 2,-7-8 2,-17 7-8,-17 12-1,-18 19 7,-17 21 1,-9 23 4,-9 16 67,-9 33-57,1 19-24,4 19-23,9 7-48,4 2-85,11-10-40,13-16-192</inkml:trace>
  <inkml:trace contextRef="#ctx0" brushRef="#br0" timeOffset="219002.4879">14862 8955 1168,'-20'55'99,"-1"14"-26,-3 6-43,2 3-14,2-3-14,3-9-1,5-13-21,6-19-63,6-22-84,0-12-148,11-28-353</inkml:trace>
  <inkml:trace contextRef="#ctx0" brushRef="#br0" timeOffset="219461.9583">15168 7966 1347,'0'0'68,"1"8"6,7 22-27,2 18-34,3 19-12,0 19 0,-1 22-5,-7 7 1,-5 11 1,-5 3-1,-17-1 6,-2-16-1,3-19 1,5-24 3,8-25 0,8-31-4,11-13-38,16-37-4,9-10 18,1-8-4,-1-4-5,-4 8 6,-3 8 15,-6 11 6,-4 13 4,1 10 1,-3 9 3,2 12 5,-2 25 15,-4 13 5,-4 16-14,-4 7-1,-5 8-7,-2-4 5,-15-2-5,-9-8-8,-6-13 9,-9-18-7,-6-25-17,-3-14-42,1-38-69,4-27-35,8-19-60,9-15-46,12-10-267</inkml:trace>
  <inkml:trace contextRef="#ctx0" brushRef="#br0" timeOffset="219729.8255">15627 7795 929,'7'4'168,"4"30"-24,6 19-55,8 15-43,5 19-29,3 23-13,3 13 3,-4 10-10,-2 22 1,-9 14 6,-12 13 10,-9 8 7,-13 11-10,-24-2-7,-13-11 0,-11-18-27,-11-24-14,-8-27 4,-8-35-94,-7-37-105,-12-29-167</inkml:trace>
  <inkml:trace contextRef="#ctx0" brushRef="#br0" timeOffset="220914.6265">3186 9651 1030,'-10'0'132,"5"0"-38,5 3-53,0 13-39,16 8-6,4 10 6,7 7 0,7 7-2,1-1 8,5-1-6,-2-3-1,-2-5-2,-2-6 1,-4-7-1,-6-10-14,-2-9-13,-2-6-13,0-18-29,-1-22-28,-2-10 35,0-11 4,1-2 9,-4 3 36,-3 12 12,-4 13 3,-2 9 24,-2 12 56,-1 11 52,-2 3 36,0 24-63,0 24-35,-2 22-5,-13 23 21,-7 23-3,-7 14-37,-7 6-27,-1-6-3,3-16-17,5-21-2,13-26-41,15-26-45,7-32-72,26-14-171,8-38-30,10-13-51</inkml:trace>
  <inkml:trace contextRef="#ctx0" brushRef="#br0" timeOffset="221142.5164">4391 9912 1148,'0'0'144,"2"0"-71,7 0-42,12 0-30,18 0-15,16 0 12,17 0 3,9 0-2,4 0 0,-9 0-3,-15 7-102,-19 8-54,-20-1-48,-22 5-53,-22-1-173</inkml:trace>
  <inkml:trace contextRef="#ctx0" brushRef="#br0" timeOffset="221298.7922">4348 10265 1107,'35'14'9,"17"4"-7,17 6 63,20-1-54,10-5-10,2-8-62,-3-8-205,-5-2-566</inkml:trace>
  <inkml:trace contextRef="#ctx0" brushRef="#br0" timeOffset="221718.3087">5841 9883 605,'0'29'232,"-2"15"-45,-9 14-90,-2 21 7,-3 13-26,3 8-60,6 9-8,3 1 1,4-5-7,8-13-7,20-14 1,8-15-1,11-23-19,10-25-47,6-15 8,0-19-11,-8-29-14,-10-17-34,-18-8-144</inkml:trace>
  <inkml:trace contextRef="#ctx0" brushRef="#br0" timeOffset="221902.465">5691 10219 990,'24'12'9,"26"-11"-22,23-1 17,17 0 3,10-8-5,5-1-1,-6 1-16,-16 5-158,-21 3-311</inkml:trace>
  <inkml:trace contextRef="#ctx0" brushRef="#br0" timeOffset="222234.3651">6341 10345 1033,'-5'6'80,"5"-2"-20,7 1-58,19-5-18,7 0 10,8 0 11,6-9-2,-2-14-1,-3-11-4,-8-3 3,-9-8 1,-5-3 0,-11 2-6,-8 8-15,-1 6-21,-10 17 13,-13 15 19,-8 11 26,-5 34-1,-2 17 6,0 14 9,5 11-18,8 6 32,15 0 13,10-6-35,6-9-22,23-14-4,15-19 0,4-21-75,4-22-154,-5-6-116</inkml:trace>
  <inkml:trace contextRef="#ctx0" brushRef="#br0" timeOffset="222546.1492">6811 10243 1274,'-5'48'45,"1"15"-36,3 11-7,1 5 0,0 3-2,0-14-1,0-18 1,0-14 3,1-24-4,8-12-19,1-37-100,7-21 105,3-12 12,0-10 4,3 2-2,-3 8 3,-2 18 4,-4 17 76,-1 21-58,0 14-21,0 36 5,-1 20 8,5 13-13,1 10 3,2 2-22,3-16-86,4-16-110,4-22-156</inkml:trace>
  <inkml:trace contextRef="#ctx0" brushRef="#br0" timeOffset="222822.2185">7343 10329 1250,'-36'21'108,"1"1"-21,11 7-43,11-5-32,13 3-14,12 0-13,20 1-19,5 4-10,4 2-16,-2-1 9,-9 1 16,-11 2 1,-15-1 26,-4 5 13,-24 1 22,-16 1 28,-13-1-25,-2-7-24,2-10-4,9-15-25,16-9-60,19-21-109,9-18-155,27-8-240</inkml:trace>
  <inkml:trace contextRef="#ctx0" brushRef="#br0" timeOffset="223078.1738">7935 9804 1029,'-3'6'112,"-4"31"35,-6 28-95,2 25-45,-7 21 18,1 20-14,-2 5-7,0-4-4,6-14-3,4-22-34,9-30-54,0-39-49,5-27-106,10-50-130</inkml:trace>
  <inkml:trace contextRef="#ctx0" brushRef="#br0" timeOffset="223330.1278">7969 9726 1012,'1'-12'218,"10"12"-102,5 10-79,13 16-33,11 13 16,5 7-4,3 13-12,-2 10-1,-9 1-2,-16 5 6,-17 5 5,-4-1 21,-25 2 0,-14-7 5,-10-6-3,-1-15-28,2-14-4,5-15-6,7-19-19,11-6-47,13-33-55,7-15-124,5-13-196</inkml:trace>
  <inkml:trace contextRef="#ctx0" brushRef="#br0" timeOffset="223522.5316">8547 9829 1278,'-15'102'85,"-5"27"-24,2 15-50,1 9-7,1 0-2,4-16-14,11-19-47,1-25-20,18-34-50,9-34-137,8-25-122</inkml:trace>
  <inkml:trace contextRef="#ctx0" brushRef="#br0" timeOffset="223846.6964">8762 10452 1272,'-50'55'46,"4"7"-4,7-2-7,11 0-17,15-14-16,13-14-3,17-21-10,24-11-38,13-31-16,11-20 23,4-12 5,-3-5-17,-9 7 20,-15 9 29,-10 20 22,-19 25 52,-13 12 30,-2 41 97,-18 20-104,-9 18-77,2 9-11,6 3 0,6-10-1,15-15-6,12-20-46,27-23-70,11-27-114,8-9-119,3-40-223</inkml:trace>
  <inkml:trace contextRef="#ctx0" brushRef="#br0" timeOffset="224007.2025">9303 10473 1273,'-61'49'110,"-2"11"-33,7 6-9,15 0-23,20-4-35,21-11-13,15-13-35,29-16-73,10-12-108,4-10-160,0 0-445</inkml:trace>
  <inkml:trace contextRef="#ctx0" brushRef="#br0" timeOffset="224274.3559">9495 10692 1003,'11'-11'-3,"7"-10"5,7-7 3,2-10-2,1-10-3,-5-4-2,-11-2-1,-9 10-4,-3 8 7,-25 21 19,-11 15 110,-6 20 4,1 32-15,-1 19-67,11 9 7,13 5-13,14-3-7,4-13-27,22-13-12,12-19-33,10-20-128,2-17-154,12-21-240</inkml:trace>
  <inkml:trace contextRef="#ctx0" brushRef="#br0" timeOffset="224922.0525">10003 10975 761,'-8'17'105,"8"-13"-5,0-4-112,15-24 1,6-16 43,7-17 22,1-18 9,4-17 33,-2-19-12,3-15-3,2-5-3,-1-4-18,1 11-24,-2 16-19,-8 28-11,-5 28-9,-2 39 3,-4 25-3,-1 48 8,-2 31 2,0 26-4,1 26 0,-3 9 1,-3-4-1,-3-10-4,2-15-7,0-20-34,2-26-39,4-25-27,1-32-87,1-20-122,-2-17-92</inkml:trace>
  <inkml:trace contextRef="#ctx0" brushRef="#br0" timeOffset="225058.6447">10511 10633 968,'-16'-12'153,"1"5"-46,6 3-50,6 4-39,3-1-25,11-2-125,13-1-74,10-4-15,5-6-217</inkml:trace>
  <inkml:trace contextRef="#ctx0" brushRef="#br0" timeOffset="225442.4418">10908 9994 1055,'0'3'163,"0"33"-34,0 20-61,0 23-68,0 23 1,0 24 1,0 13 1,-3 3 0,-5-4-1,1-11 2,-3-18-2,6-21-13,1-30-12,0-20-27,3-30-51,0-12-77,0-38-86,0-15 135,0-12 65,-4-6 7,-12 8 53,-7 11 48,-4 14 89,-7 18 64,-3 18-24,-3 6-30,0 21-30,9 15-72,6 8-18,12 4-5,13 3-19,10-5-4,24-10-12,18-15-51,8-18-64,4-6-73,-2-34-175</inkml:trace>
  <inkml:trace contextRef="#ctx0" brushRef="#br0" timeOffset="225794.1658">11453 10108 1133,'-18'63'74,"-3"20"-17,7 23-4,7 17-37,7 9-10,0 5-5,0-9-1,11-14 6,-1-18-12,-3-28 3,0-24 2,-6-35-17,-1-17-84,0-42-110,-1-20 143,-12-14-21,-4-4-2,-4 11 7,-2 17 37,-9 21 67,-5 26 137,-5 13 29,2 34-68,3 14-27,8 13 7,12 7-33,17 2-33,10-9-30,30-11-9,14-13-131,11-21-217,1-16-459</inkml:trace>
  <inkml:trace contextRef="#ctx0" brushRef="#br0" timeOffset="226230.856">12746 9888 898,'-12'0'205,"-18"10"-19,-8 35-58,-12 29-52,-11 32-47,-4 31-30,-4 25 2,9 13 15,11 1-3,17-11 9,22-18 1,16-27-25,37-32-6,25-29-68,23-35-57,11-24-97,6-25-146,-1-34-237</inkml:trace>
  <inkml:trace contextRef="#ctx0" brushRef="#br0" timeOffset="229830.3237">15487 10039 1045,'4'0'19,"9"14"-4,9 15 31,7 18 2,9 14-28,7 19-13,-1 10-4,-2 9 3,-4 9 23,-7 2 15,-11 1-6,-10-2 0,-10 7-21,-5-2 3,-20-1 17,-18-1-24,-11 3-16,-14-1-3,-5 1-19,-6-9-86,-1-4-106,8-20-222</inkml:trace>
  <inkml:trace contextRef="#ctx0" brushRef="#br0" timeOffset="234266.1149">13034 10392 454,'-18'-11'2,"3"-1"2,3 0 57,6 6 41,1-1-10,0 3 30,4 2-7,0 0 11,1 2 7,0 0-42,0 0-44,16 17-23,8 8-14,13 12 30,11 8 7,10 14-14,7 12-13,3 5 21,7 11-23,4 11-5,1 5-9,-1-1-3,-7-11-6,-13-17-61,-18-19-42,-13-30-19,-21-25-44,-7-33-109,-17-30-116</inkml:trace>
  <inkml:trace contextRef="#ctx0" brushRef="#br0" timeOffset="234497.8135">13676 10500 936,'0'0'144,"-8"3"28,-14 16-51,-8 7-53,-10 11-38,-10 10-20,-8 7 37,-5 4-39,-1-1-6,4 2-22,10-5-43,11-6-38,14-6-95,13-11-138,12-6-322</inkml:trace>
  <inkml:trace contextRef="#ctx0" brushRef="#br0" timeOffset="235078.8619">14678 11396 265,'-13'2'43,"-2"-2"47,-1 0-24,-4 0-11,-2 0 16,-3 3-15,-3 6 60,-7 3-13,-4 11-14,-5 5-23,-3 9 45,-2 6-36,3 0-61,8-4-10,8-3-2,16-13-2,13-12-3,2-11-68,21-9-140,3-17-70</inkml:trace>
  <inkml:trace contextRef="#ctx0" brushRef="#br0" timeOffset="235474.2224">15245 10792 549,'3'-7'90,"-3"1"-2,0 5-8,0-1 11,0 2 20,-17 0 29,-5 0-37,-10 12-58,-9 14-7,-8 11 1,-2 17 2,0 10-6,7 14 0,14 5 1,16 1-5,14-4 4,26-10-29,26-15-6,18-14-4,12-22-31,2-16-98,-6-3-135,-19-15-238</inkml:trace>
  <inkml:trace contextRef="#ctx0" brushRef="#br0" timeOffset="236697.9413">3381 11379 657,'-10'35'84,"2"5"18,-1 8-17,-1 10-34,0 10-11,-2 7 20,0 4 15,0-4-36,0-7-12,2-11-21,4-14-3,3-14-4,-1-12 1,4-10-3,0-7-6,0 0-12,4-17-18,5-14 32,7-20 6,4-12 4,3-13 21,3-6 19,4 3-22,3 5 4,2 15-9,1 13-17,1 13 0,2 11 2,2 8-2,6 5-22,1 3-23,1 4-17,5-2-109,-7 4-38,-4 0-113</inkml:trace>
  <inkml:trace contextRef="#ctx0" brushRef="#br0" timeOffset="237538.7932">4162 11679 865,'5'17'29,"8"5"-22,9-1 10,8-3-1,6-8 5,4-8-2,3-2-12,-1-15 0,-6-20-2,-3-4-5,-12-6-1,-11-5 6,-10 3-3,0 6 5,-19 11-1,-14 14 7,-10 13 10,-9 9 56,-3 31-23,-2 16-12,1 11 10,13 7 3,10-2-1,15 3-32,18-3-15,7-8-10,27-8 0,15-5-4,11-14-8,11-13-80,5-17-6,-1-4-89,-6-23-117,-10-18-243</inkml:trace>
  <inkml:trace contextRef="#ctx0" brushRef="#br0" timeOffset="237749.4059">4956 11281 1044,'-10'4'175,"-2"33"-27,0 20-91,-2 18-55,-1 24 1,0 15 13,3 10 20,2-2-19,0-8-15,5-12-4,5-23-11,0-21-47,17-33-98,3-25-93,0-12-92,-2-39-254</inkml:trace>
  <inkml:trace contextRef="#ctx0" brushRef="#br0" timeOffset="237934.6548">4889 11670 1341,'-11'0'98,"11"2"-9,3 8-61,26-2-35,12-2-3,12 1 3,13-7 5,10 0-4,3-3-73,-4-11-80,-10-2-73,-13 1-103,-16 1-295</inkml:trace>
  <inkml:trace contextRef="#ctx0" brushRef="#br0" timeOffset="238033.4512">5360 11643 140</inkml:trace>
  <inkml:trace contextRef="#ctx0" brushRef="#br0" timeOffset="238493.4632">5463 11769 949,'-7'24'119,"-3"5"-51,3 14-55,4 8-13,3 5 3,0 2-3,9-3 9,14-11 18,11-15-11,8-18-17,5-11 2,4-23 7,-2-22 1,-2-17-8,-8-10-5,-9-6 11,-8-1-6,-7 8 6,-4 8-6,-6 10-67,-3 15-98,-2 17-70,0 7-68</inkml:trace>
  <inkml:trace contextRef="#ctx0" brushRef="#br0" timeOffset="238826.5398">5983 11911 504,'0'33'142,"-5"-1"1,-6-4-19,0-5-37,3-4-34,-2-7 26,7-4-2,3-8-6,0-18-71,15-22-17,10-16 49,7-12 22,7-7-16,0 0-26,1 9 2,-5 13-7,-5 10-6,-6 15 0,-3 10-8,-5 6-35,-2 3-28,2 6-24,-1 3-34,-2 0-32,-4 12-31,-1 3-163</inkml:trace>
  <inkml:trace contextRef="#ctx0" brushRef="#br0" timeOffset="239154.002">6379 11641 825,'0'18'154,"0"9"2,-2 9-54,-5 11-52,3 6-7,0 5-20,0-3-2,2-4-14,-1-11-2,3-15-3,0-10-1,0-12-4,0-3-10,12-26-15,4-14 14,5-16 13,7-14 5,4-5 1,7 7 20,-4 10 0,4 14 17,-1 23-15,-2 21-22,-1 33 6,-5 31 9,-5 18-1,0 9-11,-2 7-10,-2-9-35,6-16-112,4-18-137,7-23-174</inkml:trace>
  <inkml:trace contextRef="#ctx0" brushRef="#br0" timeOffset="239770.4955">8056 11783 874,'-14'11'87,"0"9"38,8 4-32,6 6-44,0 6-39,4 4-9,13 4-1,6-2-1,2-8 1,6-8-2,3-11 0,3-11-1,2-4 0,-1-7 0,2-16-1,-2-8 4,-3-5-10,0-5 0,-5-2 0,-5 0-4,-4 4-4,-4 5 15,-3 7-2,-9 11 5,0 5 3,-5 7-2,2 4 10,-2 0 24,0 0 16,0 4 10,0 21 2,-10 21-19,-12 26-28,-10 25-10,-11 31-7,-14 30 2,-13 21 1,-6 4-6,-2-1-42,9-22-17,10-25-33,5-40-107,12-37-187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20:44:32.880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5095 1471 896,'0'0'167,"0"0"-21,-2 0-63,-6 0-15,-2-4-18,-5 0 6,-5 0-1,-3 1-9,-7 3-12,-8 0 11,-9 8 0,-7 17-11,-7 12-21,-4 13-8,-2 7-4,5 6 0,10-4-1,13-5 0,17-6 2,16-6-5,6-5-13,24-7 3,17-1-1,11 1 7,6-4-7,5-2-17,1 2 0,-4 1 21,-5 5 8,-10 7 2,-4 8 2,-10 6 3,-7 4 10,-7 6 14,-8 2-3,-7-1-12,-2-2-8,-14-5-3,-13-8 0,-9-7 2,-11-12-6,-5-12-1,-5-11 3,0-7 0,2-8 8,8-21-2,8-10 1,11-9-6,7-7-4,16-8-2,5-3-3,19-9-1,23-3-3,17-3 1,18-3 2,10-2 0,11-1 6,2 0-1,-4 3 7,-10 3-5,-13 2 7,-15 4-3,-21 1 11,-21 4 22,-16 5 23,-11 3 32,-24 6-22,-14 9-27,-13 11-22,-8 15-15,-3 12-4,-1 9 2,12 0-9,14 17-21,15 7-42,16 4-79,13 4-187,4 5-412</inkml:trace>
  <inkml:trace contextRef="#ctx0" brushRef="#br0" timeOffset="1127.394">4512 3684 1069,'0'5'44,"11"-1"-65,16 2 15,9-6 35,11 0 3,7 0 19,1-6-2,1-3-18,-8-4-7,-7 2-11,-9 1 11,-9 3-1,-8 5 8,-9 0 32,-4 2-40,-2 0 28,0 0 12,0 0-28,-2 0 1,-1 0-2,2 7-12,-1 7-8,-1 7-9,-5 18-5,0 18 2,-9 25 5,-8 26 6,-12 21-13,-5 24 23,-5 12 0,-4 5-17,6-12-1,7-16-3,10-28 0,13-32-25,13-29-69,2-32-135,7-21-204,10-13-237</inkml:trace>
  <inkml:trace contextRef="#ctx0" brushRef="#br0" timeOffset="2079.4534">4817 5820 928,'0'-6'148,"-7"1"-18,-1-2-30,-5-1-20,-4 1-22,-9 2-1,-3 5 16,-10 0-12,-1 8-8,-7 13 0,0 10-22,1 5-8,4 8 8,5 4-31,11 3-3,8 0-4,11 2-5,7-7-8,9-2 2,12-9-33,6-6 5,4-13 3,2-11 2,1-5 16,0-15-14,0-21 28,-6-9 8,-1-14 1,-3-7 7,-5 3-3,-6 0 2,-3 12-3,0 11 1,-5 14 0,-3 10-2,2 10 0,-1 6 5,3 11-1,-2 21 6,1 11 21,1 20-5,-4 20 4,-2 13 5,0 18-6,-15 12-6,-7 9-7,-7 6 21,-5 3-21,-3 2 5,-5-2 1,5-4-1,3-10-5,5-15-17,7-14-2,6-18-52,5-18-89,3-14-116,0-12-153,-7 3-269</inkml:trace>
  <inkml:trace contextRef="#ctx0" brushRef="#br0" timeOffset="7083.9767">3318 6481 951,'0'-7'87,"0"2"-6,0-2-28,0 4-30,0 1 6,0 2 18,0 0 18,0 21 19,0 18 4,0 19-22,-3 17-27,-7 20-8,-3 12-17,1 5-4,-5-2-10,-2-6-3,4-18 3,4-25-8,5-24-52,4-29-93,-1-21-141,0-42-115,-8-20 51</inkml:trace>
  <inkml:trace contextRef="#ctx0" brushRef="#br0" timeOffset="7335.3345">2763 6928 829,'-16'15'129,"5"-5"16,7-3-33,4 0-72,11-2-45,17-1 2,13-1 77,15-3 31,10 0-36,5 0-20,7 0 24,0 0-48,3 3-17,-5 14-5,-6 11-12,-6 6-140,-12 3-204,-17 2-268</inkml:trace>
  <inkml:trace contextRef="#ctx0" brushRef="#br0" timeOffset="8079.9927">1961 8464 752,'0'4'101,"0"1"-65,13 1-17,15 1 60,12-2 8,13-1-22,18-4 5,14 0-8,13 0-6,12 0 4,12 0 6,12-4-20,4-5-4,11 2 11,2-1-14,11-2-20,0 2-8,0-2 6,4 2 4,5 1 6,-3-5-6,0 0-11,0-3 8,-2 3-17,-7 0-5,-11 8 9,-10 4-4,-10 4 6,-12 17 0,-15 9-1,-5 4-1,-11-1-1,-14-4-6,-10-2-2,-16-8 2,-11-7 1,-15-6 1,-11-4-19,-8-2-43,-30-32-50,-15-9-116,-17-4-330</inkml:trace>
  <inkml:trace contextRef="#ctx0" brushRef="#br0" timeOffset="41147.1694">12163 2479 504,'3'0'96,"-3"0"-5,3 0-12,-3 0 8,2 0-14,-2 0 14,0 0 19,0 0 1,0 0-17,-2-3 11,-11-6 5,-5-1-50,-7-1-32,-12 3 19,-10 5-26,-5 3-4,-8 5-11,-2 19-1,4 6 2,6 0-5,12-2 2,12-2 5,17-2 16,11-1-12,16-2-30,23 1 8,11 2 5,8 3 3,0 0-35,-1 2-3,-9 1 10,-12 3 21,-11 4 14,-8 7 0,-10 4 6,-7 1 2,0-1 2,-6-4-6,-12-5-3,-6-6 1,-5-8 3,-8-7-2,-7-7 0,-2-7 4,0-4-5,-1 0 13,9-12-2,3-9 3,10-10-7,13-1-10,12-10-1,6-6-6,25-6-6,23-5 6,14-6 0,10-1 0,5-2 4,-3 8 0,-12 5 5,-16 11-6,-21 11 7,-21 8-2,-10 7 67,-31 9 64,-16 4-95,-11 1-22,-2 1-16,6 3-7,11 0-66,15 0-49,13 0-87,10 14-187,5 13-299</inkml:trace>
  <inkml:trace contextRef="#ctx0" brushRef="#br0" timeOffset="41523.4883">11247 3858 871,'19'4'5,"25"-4"62,25 0 74,32-3-8,33-15 1,20-6-6,8-1-47,3 4-11,-11 5-44,-16 3-16,-28 10-5,-27 2-3,-22 1-57,-31 0-158,-29 10-124,-15 1-75</inkml:trace>
  <inkml:trace contextRef="#ctx0" brushRef="#br0" timeOffset="43503.4783">11504 3837 378,'-11'5'42,"4"-1"102,1-1-17,6-3-90,0 0-32,0 0 29,3 0 11,9 0 45,3 0-17,6 0-3,4 0-17,9 0 4,6 3-9,10-2-18,8-1-3,6 0-9,5-4-2,-1-11-6,-2 1-6,-5-1-1,-10 1 2,-6 4-4,-9 4 1,-3 5-1,-5 1 0,0 0-1,2 0 4,-4 0-3,-3 0 1,1 0-1,-4 0 0,-8 0 2,-3 0-3,-4 0 0,-3 0 1,-2 0 5,0 0-2,0 0 4,0 0 25,0 0 0,0 0 0,0 0 19,0 0 11,-1 3-5,-12 7-20,-2 5-18,-11 14-3,-9 22 2,-16 22 12,-19 26-21,-21 29-13,-17 25 14,-8 14 7,-1 6-8,10-5 2,20-18 0,29-26-2,30-25-6,26-32-5,13-33-33,26-29-162,7-10-181,-1-38-234</inkml:trace>
  <inkml:trace contextRef="#ctx0" brushRef="#br0" timeOffset="44175.5757">10497 4511 962,'0'10'123,"0"19"-38,0 14-40,-9 15 2,-3 14 11,-1 14 7,-4 4-16,-1-1-23,2-2-20,-1-10-2,5-13-2,5-17-19,2-19-62,3-19-109,1-9-220,1-29-274</inkml:trace>
  <inkml:trace contextRef="#ctx0" brushRef="#br0" timeOffset="44371.1691">10267 4749 1110,'-6'0'209,"6"4"-97,12 9-71,18-2 2,18 0 18,17-3-40,14-8-5,6-1-10,9-19-5,-4-6-47,-10-2-197,-21 10 63,-19 14-444</inkml:trace>
  <inkml:trace contextRef="#ctx0" brushRef="#br0" timeOffset="45275.6084">9683 6055 854,'-10'-2'100,"10"1"-34,3-1-37,24 0-22,17-1 27,22-1 62,32-1-45,25 5 31,28 0-21,25 0 9,14 0 19,12 10-40,9 1-17,8-5-9,2-5-4,2-1-3,4 0-6,2-11-12,-15 1 1,-14 5 6,-31 5-4,-30 3-64,-44 20-164,-43 12-173,-36-4-221</inkml:trace>
  <inkml:trace contextRef="#ctx0" brushRef="#br0" timeOffset="46407.682">10446 6595 824,'0'0'83,"0"21"27,0 16 21,-8 13-14,-3 21-42,-4 13-4,-1 12-16,0 7-18,5 8-3,3 0-15,8-4-5,0-10-11,0-17-2,17-18-17,9-26-39,7-35-90,9-14-154,6-42-55,10-20-133</inkml:trace>
  <inkml:trace contextRef="#ctx0" brushRef="#br0" timeOffset="46814.6232">11661 6729 690,'-2'-4'264,"-19"3"-43,-5 1-86,-8 0-56,-12 1-11,-6 23-32,-4 8-20,-2 9-3,-1 7-7,11 2 22,13-3-1,16 1-4,19-4-21,14-3-4,31-4-4,17-1 6,12-2 0,5-1-1,-5-1-6,-13-5-12,-14 7-4,-25 7 16,-22 5 10,-14 11 6,-38 9 25,-19 9 4,-19 0-15,-4-4-7,0-10-15,9-12-4,16-17 0,21-20-14,18-12-61,16-12-156,9-24-207</inkml:trace>
  <inkml:trace contextRef="#ctx0" brushRef="#br0" timeOffset="47735.3723">10349 9772 845,'-7'0'96,"2"0"24,2 0-38,3 26-35,0 19 4,0 22-24,-3 20 4,-4 23 8,-2 10-26,-1 3-6,-2-9-4,4-11-1,3-23-10,5-24-35,3-30-94,11-26-98,3-28-144</inkml:trace>
  <inkml:trace contextRef="#ctx0" brushRef="#br0" timeOffset="47891.9526">10781 9706 180,'12'-4'-43,"2"-1"-54</inkml:trace>
  <inkml:trace contextRef="#ctx0" brushRef="#br0" timeOffset="48267.3889">11161 9663 906,'-2'5'158,"-10"-1"0,-5 2-75,-6 3-18,-4 1-21,-7 10-17,-5 5-20,0 5 7,0 8-16,3-4 2,7 5 0,12-3 1,14-1 4,3 1-12,22-2 3,12 2-3,8 2 4,2-4-1,-3-1 1,-7 2-11,-9 4 0,-14 4 11,-11 8 4,-16 5 5,-21-1 6,-12 1 16,-12-10 5,-3-10-22,4-17-12,6-14-7,10-5-46,12-5-90,6-9-199,7 5-278</inkml:trace>
  <inkml:trace contextRef="#ctx0" brushRef="#br0" timeOffset="48767.8177">9352 11265 604,'-6'0'228,"-3"4"-67,-3 19-75,3 17-21,0 14-2,3 14-36,-2 14 5,1 8-7,0 0-15,-6-4-7,4-8-1,0-17-4,3-20-22,-1-22-76,-4-19-152,-1-18-98</inkml:trace>
  <inkml:trace contextRef="#ctx0" brushRef="#br0" timeOffset="48927.6179">9223 11501 920,'49'1'153,"16"11"-63,18-3-36,10 0-33,7-3-17,5-4-1,-1 2-57,-7 5-199,-13 0-253</inkml:trace>
  <inkml:trace contextRef="#ctx0" brushRef="#br0" timeOffset="49311.6767">10550 11368 903,'-40'0'47,"-4"14"23,1 11-16,0 7-14,0 11-14,6-2 4,7 0-13,9-10 8,16-5 14,5-15-29,25-11-20,19-10 3,14-23-1,13-8-23,7-10 1,-1 5 8,-5 5 13,-14 14 2,-19 23 4,-19 13-3,-20 37 17,-20 26 92,-27 20-21,-13 18-2,-9 8-34,0 0-16,7-8-23,13-17-6,15-17-12,17-20-35,12-25-70,5-19-139,5-12-157</inkml:trace>
  <inkml:trace contextRef="#ctx0" brushRef="#br0" timeOffset="49703.14">8954 12707 612,'-19'0'84,"11"0"2,8 0-41,27-1-43,26-5 13,33-1 75,35-2 31,39 5 37,40 4-41,26 0-4,29 5 6,11 16-42,1 3-42,1 4-30,-17 3-7,-11-1 6,-18-8 8,-21-13-17,-22-9 1,-31-34-115,-42-23-275,-48-20-517</inkml:trace>
  <inkml:trace contextRef="#ctx0" brushRef="#br0" timeOffset="53523.4324">16694 10179 420,'-3'-11'102,"-6"3"-21,2 0-16,-3 3-21,0-2-1,-3 2 30,2 0-14,-2 3-20,3-3-7,1 2 28,2 2-13,4 0-15,0 0-15,1 1-12,2 0-6,0 0-2,-1-2 0,1 2 3,-1-1 2,-2 0 10,1-4 17,-1 4-8,-4-2 10,0 0-4,-2 1-4,-3 1 3,-2 1 1,-5 0 5,0 1-8,-1 11-14,1 3-9,2 3 3,3 2 19,5-2-13,5 0-5,3 1-5,1-3-2,0 3-1,7-4 0,6-2-3,4-2 0,1-7 3,3-4-2,-1 0-2,-1-3 6,-3-12 2,1-3 0,-4 0-2,-5 2-2,-1 4 3,-3 4-7,-1 1 4,-3 4 6,0 1-1,0 2-1,0 0 0,0 0 2,0 0 0,0 0 0,0 0 1,0 0-2,0 0-10,0-1-24,0-4-78,0-1-150,0-1-202</inkml:trace>
  <inkml:trace contextRef="#ctx0" brushRef="#br0" timeOffset="54179.6087">16907 10017 743,'1'0'47,"1"0"20,0 0-20,-1 0-26,-1 0-18,0 0-5,0 0 7,0 0 52,0 0 63,0-2 27,-13 2-21,-2 0-58,-6 0-33,-9 0-4,-3 0 20,0 0-30,0 3-11,2 5-4,3-5 1,2 6-1,6-2-5,-1 5-1,-1 3-1,-1 7 0,0 9 0,-1 4-1,3 6 0,4 2 1,0 0-1,6-2 2,2-7-2,4-4 1,3-9-7,2-5-4,0-8 2,0-6-12,13-2-5,6-7 14,6-15 9,4-4-2,4-3 5,0 3 2,1 7-1,-3 14 7,-4 5-8,-3 31 2,-9 19 10,-5 17 15,-5 11 5,-5 9 4,0-4-8,-10-8-5,-4-9-5,-6-11-8,-7-13 2,-10-12-2,-9-10-1,-6-13 0,-8-7-4,1-15-1,1-16-5,4-5 4,13-10-18,11 0-33,8 2-54,10 10-153,5 27-273</inkml:trace>
  <inkml:trace contextRef="#ctx0" brushRef="#br0" timeOffset="54659.3645">15796 11264 650,'0'0'163,"0"13"-22,-2 18-46,-3 16-44,-3 13 26,-3 16-6,-2 10-23,-2 7-9,1-4-24,1-4-10,2-13-4,3-17-19,6-21-72,-5-27-149,2-9-149</inkml:trace>
  <inkml:trace contextRef="#ctx0" brushRef="#br0" timeOffset="54819.3742">15684 11487 1141,'25'0'-9,"13"6"40,19 2 3,14 0-17,14 1-15,5-1-13,3-1-92,-6 4-226,-7 5-232</inkml:trace>
  <inkml:trace contextRef="#ctx0" brushRef="#br0" timeOffset="55179.4119">16691 11514 1076,'-51'0'105,"0"3"4,3 12-53,5 3-15,10 1-24,9 1-13,9-1-2,9 1 1,6-1-8,3-2-6,18-5-25,8-6 9,4-6-25,9 0 1,-1-18 2,1-3 14,-8 0 15,-8 6 17,-11 5 4,-11 10 4,-4 18 51,-16 26 43,-14 19-64,-13 17-2,-11 19-2,-7 13-15,-3 1-10,1-4-4,8-12-10,15-19-18,16-23-45,15-35-120,9-20-215</inkml:trace>
  <inkml:trace contextRef="#ctx0" brushRef="#br0" timeOffset="55947.1909">14926 13021 557,'-15'0'98,"6"0"17,1 0 5,8 0-12,0 5-20,26 5-89,16 5 4,19 2 52,24-1 5,28 4-18,26-3 19,24 2 2,27 0 23,18 5-12,13 2-21,-1-5-18,-7-6-20,-14-11-18,-25-4 2,-24-22-21,-39-17-106,-42-4-228,-41-1-434</inkml:trace>
  <inkml:trace contextRef="#ctx0" brushRef="#br0" timeOffset="56631.5767">15202 13957 925,'0'2'105,"0"26"2,0 20-67,0 15-11,0 19 2,0 15-4,6 8-11,-1-3-11,3-6-4,2-12 0,4-18-17,6-24-50,2-28-147,8-16-127,3-40-225</inkml:trace>
  <inkml:trace contextRef="#ctx0" brushRef="#br0" timeOffset="56906.8138">15979 13800 880,'-25'16'78,"-6"17"33,2 11-24,5 7-67,2 9 3,5 6-5,6 1-17,8-4 1,3-4 0,4-7-2,18-13-2,7-10 1,5-11-1,8-12-1,-1-6 1,5 0-7,-4-21-11,1-6 7,-5-6-73,-3-5-86,-7-8-86,-5-4-184</inkml:trace>
  <inkml:trace contextRef="#ctx0" brushRef="#br0" timeOffset="57091.1745">16428 13738 1088,'-7'66'109,"-14"21"-16,0 26-14,-3 20-3,-3 21-8,-2 6-50,-1 2-21,0-6 3,8-16-61,6-20-65,6-33-53,6-28-97,4-30-135</inkml:trace>
  <inkml:trace contextRef="#ctx0" brushRef="#br0" timeOffset="60583.289">10405 9373 545,'-7'5'61,"2"-4"-13,2-1 25,3 0-59,0 0-18,0 0 0,0 0 6,8-3 6,8-10 37,12-7-11,6-8-1,12-9-8,10-6-4,8-3-4,7 1-3,1 0 2,-1 6-4,-2 5-12,-1 11 8,-8 6-5,1 7-3,1 10 0,0 0 13,4 0 3,1 10 3,0 1 0,-1 2-9,-1 3-3,-5 0 0,-2 3 5,-2 2-8,-2 6 10,-2 2-1,4 5 5,0 7 3,-2 7 12,1 8-3,-1 9 12,0 7-31,-8 4 4,-1 4 4,-3 1-8,-5 0-1,-2-2 10,-3-2-7,1 0 9,3-2-5,-1 1-7,5 2 2,1 2-6,3-5-2,0 0 1,4 0-4,2-3-2,2 1 0,4-5 3,1-1 0,-1 4 0,-1-4 3,-3 5 23,-5-1-18,-3 1-5,-3 4-1,1-1-2,1 0 0,0-2-1,4-2 1,2-5-3,-1-4 4,-3-6-3,-3-7 2,-6-7-1,-4-5-1,-2-7 0,-2-3 0,1-5-1,3-2 1,0 0-1,-1 0 0,0-3 1,-10 0-2,-4-5 2,-6-3-1,-5-2 2,-3-4-1,-2 0 0,-1-3 1,0 0-2,0 0 1,0-3 0,-6-12 2,-7-6 4,-6-5-4,-7-10 1,-7-3 2,-2-4-2,0 6-4,2 1-3,10 9 5,5 7 2,8 10-3,6 7-1,4 3-1,0 0-4,7 9-11,13 13-1,6 9 16,6 10 2,4 7 1,1 7 1,-4-1-1,-11 5 0,-8 0 0,-10 2 2,-4-7 2,-19-3-1,-14-13 7,-12-11 4,-10-15-7,-4-12 1,0-7-11,5-17-3,9 1-17,10 2-44,8 6-101,9 15-136,9 0-294</inkml:trace>
  <inkml:trace contextRef="#ctx0" brushRef="#br0" timeOffset="61651.1016">14484 15695 618,'-9'0'95,"5"0"-7,4-9-43,7-5-26,17-4 9,14-2 37,19 2 21,26 3 11,31 2-18,33 8-19,33 4 21,22 1-6,17 0 6,1 4-49,0 7-18,-23-1 1,-32-2-12,-33-1-53,-46-4-108,-45-3-212,-41 0-370</inkml:trace>
  <inkml:trace contextRef="#ctx0" brushRef="#br0" timeOffset="62339.2359">14676 16404 733,'0'-9'37,"20"-8"-47,20-5 27,15-10 61,16-2-10,12 1-13,8 1-25,-4 8-16,-10 9 1,-17 14-15,-20 4 4,-23 36-2,-17 18 17,-24 20 30,-24 12-27,-13 17 16,-11 3 33,-9-3-15,5-4-24,6-3-17,9-16 5,19-18-10,19-16 6,23-20 3,18-22-9,39-7-17,22-19 10,27-10 10,17-4-8,10-2-6,0-4-8,-8 5-45,-13-4-120,-17 5-182,-22 0-201</inkml:trace>
  <inkml:trace contextRef="#ctx0" brushRef="#br0" timeOffset="62638.6873">16123 16219 663,'-10'-6'82,"0"6"7,0 0 7,-4 10-38,2 19-12,-2 9-16,1 9 9,-1 6 5,3 7-4,2 1-22,4-6-14,5-6 2,0-3 17,17-11-13,7-9-12,9-12 2,5-14 0,4 0-9,-1-26-51,0-14-118,-6-13-71,-3-4-108</inkml:trace>
  <inkml:trace contextRef="#ctx0" brushRef="#br0" timeOffset="62839.2835">16428 15947 840,'0'0'119,"0"22"76,0 33-93,0 28-96,-2 35-1,-1 38 0,-2 27 4,-3 15-3,1 5-4,3-11-1,4-23-14,4-37-17,18-42-68,4-46-179,2-44-429</inkml:trace>
  <inkml:trace contextRef="#ctx0" brushRef="#br1" timeOffset="103818.6119">15438 15859 290,'2'0'40,"0"0"-6,1 0 20,-1 0-53,6 0-25,-1 0-29,3 0-44,0 0 42,1 0 40,-5 0 14,-1 0 31,-2 0 54,-3 0 80,0 0 17,0 0-17,0 0-40,0 0-14,0 0-7,0 0-33,-5-3-20,-4 0-32,-2-2-14,-6 0 12,-3-1 3,-2 0 16,-5 1 1,-7 1 12,-3 1-1,-6 3-23,-1 0-9,-3 0 9,-3 0 2,0 0-3,1 9-8,-1-1 4,3-1-17,-1-3 1,4-1 1,2-3-3,2 0 5,2 0 2,-1 0 6,3 0 1,-2 0 9,1 0 3,-2 0-20,-1 0-4,1 2-1,2 1-2,2-2 4,3 1-2,3-1 0,5 2 7,5-3 8,2 0-5,7 0-9,3 3-1,3-3-3,3 0 1,-1 0 1,2 0-3,0 0 3,-1 0-3,-1 0 2,1 0 2,-3 0 0,0 1-2,-1 1 5,1 7-3,1 2-1,-2 12-5,0 3 1,0 13-1,-1 6 5,0 9-1,2 7-2,2 7 6,-2 1-4,3 5 1,-1 1-1,2-3 1,0-2-1,0-3 1,0-5-3,0-5 0,5-3 2,-1-6-4,5-6 2,-1-1 0,-1-2 0,-3 6 0,1-2 4,-5 4-1,0 8 0,0-2-2,-2 4 5,-5 0-3,0-5-2,1-2 3,3-7-2,2-7 1,1-3-3,0-4 2,0-4-3,0-4 2,0 0 4,0-3-6,0-3 2,2 0 1,-2-7 1,1-1-4,-1-3 5,0-3-4,1-1-5,-1 0 3,5 0-7,3 0 2,2 0-6,7 0 13,1 0 4,9-3-4,4-2 1,2 2 4,1 0-6,7 3 4,0 0-1,4 0 2,-1 0-3,2 0 2,3 0 2,0 0-3,3 2 1,1-1-2,2 0 5,4 1-4,2 0 1,5-1-1,-2-1 2,1 0-4,0 0 0,-4 0 1,-2 0-3,-3 0 5,-9 0-3,-7 0 1,-5 0 2,-10 0-2,-5 0 2,-6 0-1,-2 2 0,-2-2-2,-3 2 3,-2-2 1,0 0-4,-4 0 4,-1 0-2,0 0 4,0 0-1,2 0 0,-2 0-3,0 1-2,3-1-3,1 0-4,3 0-7,3 0 17,1 0-4,2 0 2,2 2-2,4 0-1,-1 5 1,3-2 0,2 3 4,-2-1-4,1-2-1,-5-1-1,-4-1 5,-1-3-1,-4 0 0,-5 0 0,1 0-1,-2 0-2,0 0-2,1 0 3,-1 0 2,0 0 1,-2-6 0,0-3 2,0-4-2,0-3 6,0-11-7,0-7 2,0-3-1,3-7 1,1 1-4,2-4 6,-2 1-5,-1 1 3,0 1-1,-3-1 4,1 3-6,-1-2 3,0 0-1,0 0 2,0-4-2,0 0 1,0-1 1,0-1 2,0-1 3,0 0-3,-2 3 2,-3 0-3,3 0 1,0-1 6,2 1-7,-3-1-3,3 3 1,0 2-4,0 3 2,0 7 1,0 8-1,0 6 0,0 2 1,0 3-1,0 5 3,0-5 2,-3-1 1,-2-6-6,0-3 2,1-4-1,2-2-3,0-1 2,1 8 0,1 3-1,0 8 0,0 4 5,0 9-2,0 0 0,-3-3 1,1-1 0,2-1 0,-3-2-1,1-2-2,0-4-1,0 4-1,2 1-5,0 1-4,0 1 5,0 5 6,-1 1 2,1 0 2,0 0 8,0 0-1,-2 0-1,2 0-5,0 0-2,0 0-2,-4 0 2,-1 0-2,0-2 3,-3 2-5,-3 0 2,-2 0-2,-2 0 0,-2-1 3,0 1 5,-5-6-2,0 4-3,0-2 1,-2 3 1,0-1-4,-1 2 2,0 0 1,-2 0-2,1 0 0,2 0 3,-2 0-4,5 0 1,-1 0 0,4-4 1,-2-1-2,4 1 2,-1-3 0,1 6-3,0-2 2,0 1 2,3 2-1,0 0-3,3 0-16,-1 0-26,4 0-27,3-5-46,-2-5-59,2-2-156,-3-1-184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20:43:54.57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713 1108 523,'0'0'99,"0"0"-25,0 0 8,2 0 6,0 7-13,0 15 3,1 12 23,0 21 24,-3 15-39,0 21 0,0 18-18,-10 13-17,-5 12-15,1 1-25,0-5-7,4-14-2,5-26-1,2-26-20,3-34-82,3-30-104,10-34-64,1-37 88,0-22-30,-1-21-382</inkml:trace>
  <inkml:trace contextRef="#ctx0" brushRef="#br0" timeOffset="352.205">774 1112 667,'2'-34'167,"0"8"-33,5 6-80,11 5 17,8 3 10,9 0-38,11 0 0,10 0-17,6 8 4,5 4 1,2 0-19,-4 16-2,-3 8 5,-7 10-6,-8 10-7,-7 8 6,-14 17 33,-9 8-1,-10 8 4,-7 9 1,-12 4-4,-16 3 7,-12 0-23,-11-4-14,-10-6-5,-6-12-4,0-17 4,5-17-3,3-24-6,8-16-1,8-5-6,9-22-28,5-10-26,9-7-47,8 1-72,8 1-110,4 4-138</inkml:trace>
  <inkml:trace contextRef="#ctx0" brushRef="#br0" timeOffset="561.0869">1598 1812 1275,'0'28'55,"0"13"1,0 15-31,0 12-18,0 7-6,0-3-86,-3-14-143,3-14-169</inkml:trace>
  <inkml:trace contextRef="#ctx0" brushRef="#br0" timeOffset="696.4424">1734 1660 1107,'0'-30'178,"0"18"-60,0 4-65,0 8-43,7 0-16,11 8-171,8 9-165,14-2-174</inkml:trace>
  <inkml:trace contextRef="#ctx0" brushRef="#br0" timeOffset="1059.9309">2108 1792 1196,'-61'39'86,"2"9"2,3 3-68,9 0-18,11-1-2,12-4-1,18-7-5,6-13-4,31-11-22,13-15-58,15-2-6,8-29 29,2-11 23,-9-3 7,-14 4 30,-12 8 4,-17 14 3,-17 17 46,-2 11 236,-24 35-88,-11 21-137,-14 20-44,-8 16 10,-4 8-4,-6 3-17,3-8-7,5-12 0,8-20-26,14-19-1,10-23-8,16-28-58,13-17-105,10-38-166,15-14 72</inkml:trace>
  <inkml:trace contextRef="#ctx0" brushRef="#br0" timeOffset="1240.3323">2564 1774 1272,'-32'61'105,"-5"14"-13,1 11-58,-1 4-22,6-7-12,9-16-27,9-22-110,9-30-112,4-18-155</inkml:trace>
  <inkml:trace contextRef="#ctx0" brushRef="#br0" timeOffset="1372.6671">2620 1399 865,'0'-18'165,"0"15"-77,-2 3-20,-1 24-55,3 8-156,0-2-124,5 3-241</inkml:trace>
  <inkml:trace contextRef="#ctx0" brushRef="#br0" timeOffset="1528.3574">2812 1637 1201,'-18'50'148,"-3"18"-24,-3 19-80,-5 17-38,4 10-3,0 5-6,4-8-51,1-15-126,1-19-130,1-27-153</inkml:trace>
  <inkml:trace contextRef="#ctx0" brushRef="#br0" timeOffset="1672.4488">2707 1917 1196,'36'0'78,"12"0"-34,18 0-21,11 0-21,9 0-115,6-2-348</inkml:trace>
  <inkml:trace contextRef="#ctx0" brushRef="#br0" timeOffset="2156.2198">4778 1330 576,'-19'0'122,"-1"2"48,-2 22-58,0 15-66,-3 17-12,-3 21-24,1 19-6,1 11 12,5 5-1,6-1-12,8-5 2,7-11 5,4-12-8,20-13-3,9-13 1,10-13-3,7-18-1,7-13 0,3-13 0,1-11 1,-3-24 1,-7-12-41,-12-9-124,-18-11-131,-18-4-148</inkml:trace>
  <inkml:trace contextRef="#ctx0" brushRef="#br0" timeOffset="2323.7184">4392 1727 1185,'8'14'3,"36"-4"-25,30-8 22,26-2-5,18 0 7,12-16-1,6-7-27,-9 4-178,-17 4-84</inkml:trace>
  <inkml:trace contextRef="#ctx0" brushRef="#br0" timeOffset="2663.8729">5432 1671 854,'-14'19'109,"4"16"-23,4 17-31,2 21-31,0 24 23,-3 21 4,-2 16-2,-1 8-16,-5-2-28,-2-11-7,4-25-21,4-29-37,2-37-75,1-38-102,5-34-404</inkml:trace>
  <inkml:trace contextRef="#ctx0" brushRef="#br0" timeOffset="2932.3227">5544 1601 810,'26'-29'85,"6"12"-25,8 2 2,9 8-5,9 2 2,7 5-5,-2 0-18,-4 9-25,-6 12 10,-17 15-13,-16 9 4,-20 14 21,-20 6 42,-27 3-5,-18 2-20,-14-9-37,-7-11-16,0-14-19,7-14-14,14-12-16,17-8-11,20-2-75,25-7-107,9-4-84</inkml:trace>
  <inkml:trace contextRef="#ctx0" brushRef="#br0" timeOffset="3344.2206">6756 1978 499,'0'-34'187,"-17"-11"-30,-8-5-21,-12-2-51,-7 6 6,-11 9 8,-8 21-1,-6 16-15,-7 14-53,2 33-23,2 17-2,12 9-4,18 5 3,16-6-2,24-9-4,12-20-3,33-20-5,19-23 0,14-12 5,12-39-4,6-22 6,-3-12 0,-8-5 3,-13 9 1,-19 17 1,-17 19-4,-19 27 2,-15 21 13,-10 50 107,-18 35-102,-4 21-15,2 17-2,9 3-3,15-13-1,6-28-35,30-35-72,18-36-120,16-21-96,14-50-141</inkml:trace>
  <inkml:trace contextRef="#ctx0" brushRef="#br0" timeOffset="3776.3768">8315 562 687,'-17'-25'99,"-7"14"58,-8 11 18,-9 29-47,-17 37-59,-14 31-57,-12 38-9,-11 33 2,-1 30 28,5 21 0,10 12 9,22-4 12,29-14-1,30-20-13,31-28-29,50-37-13,34-37-4,34-34-41,23-29-72,12-28-92,3-8-134,-4-31-124</inkml:trace>
  <inkml:trace contextRef="#ctx0" brushRef="#br0" timeOffset="4196.3664">8848 1025 904,'-34'80'59,"-7"34"-17,-2 33-22,-1 36 16,0 24 39,1 6-26,7-11-36,5-24-9,10-39-4,13-50-26,8-59-38,0-48-153,12-63-155</inkml:trace>
  <inkml:trace contextRef="#ctx0" brushRef="#br0" timeOffset="4504.5266">8942 863 857,'24'-15'139,"5"15"-90,6 17-15,7 24 25,6 14 5,2 21-39,2 13 18,-3 16-7,-9 10-11,-7 12-9,-14 5 14,-6 1-19,-13-2-4,0-11 5,-17-11 7,-15-18 7,-12-18 20,-17-18-2,-16-19-22,-14-9-15,-12-18-5,-1-4-17,5-5-6,12-2-9,19-16 2,20-10-38,23-7-85,16-3-78,9 3-117</inkml:trace>
  <inkml:trace contextRef="#ctx0" brushRef="#br0" timeOffset="4705.1886">9571 2203 1146,'-5'36'107,"-12"15"-45,3 11-62,0 9-8,-3 4-74,1-11-162,9-21-328</inkml:trace>
  <inkml:trace contextRef="#ctx0" brushRef="#br0" timeOffset="4844.3914">9869 1696 671,'0'-12'37,"-10"12"49,2 18-72,8 15-106,0 9-114,23-1-60</inkml:trace>
  <inkml:trace contextRef="#ctx0" brushRef="#br0" timeOffset="5184.078">10128 2086 1006,'-65'35'115,"-2"5"-22,6 2-38,11-3-41,11-4-1,14-5-1,16-6-8,9-12-8,20-9-11,17-3-5,8-7 4,10-15 2,1-7-16,-2 0-2,-9 6 3,-10 8 8,-14 15 15,-15 21 2,-7 30 25,-28 23 16,-13 17 19,-14 17 4,-11 6-2,-6 2 8,-3-7-42,-5-9-12,11-21-15,14-28 3,16-35-99,19-17-24,19-43-121,13-28-119</inkml:trace>
  <inkml:trace contextRef="#ctx0" brushRef="#br0" timeOffset="5388.2034">10452 2191 858,'-8'53'145,"-8"13"18,-2 7-79,-2 8-23,-1-1-43,-2-3-19,5-15-23,3-17-74,4-24-129,6-21-146</inkml:trace>
  <inkml:trace contextRef="#ctx0" brushRef="#br0" timeOffset="5516.1782">10673 1719 726,'0'-21'171,"-9"15"-54,-2 6-95,-4 15-75,4 9-136,2 7-158</inkml:trace>
  <inkml:trace contextRef="#ctx0" brushRef="#br0" timeOffset="5708.2741">10746 2070 990,'-32'91'92,"-1"17"13,4 9-37,2 5-6,9-9-60,13-20-6,5-22-43,1-26-85,11-28-55,0-17-54,-8-32-245</inkml:trace>
  <inkml:trace contextRef="#ctx0" brushRef="#br0" timeOffset="5860.7641">10593 2271 1185,'0'0'105,"14"5"-67,32 0-47,20-1 19,18-4 0,23 0-7,7-1-2,-6-12-104,-13-2-199,-19 11-436</inkml:trace>
  <inkml:trace contextRef="#ctx0" brushRef="#br0" timeOffset="6619.935">12697 2098 657,'-14'-16'111,"-6"-2"15,-9 0-28,-6 6 3,-9 9 4,-7 3-47,-9 22-12,-4 23-14,3 14-15,4 7-9,14 0 8,14-7-2,22-11-4,7-17-13,24-15-7,21-16 4,8-4 0,8-29 0,4-15 4,-1-8-2,-6-4 3,-11 9 2,-13 10 0,-7 15-1,-16 21-1,-7 16 13,-4 38 33,-4 18-37,-5 18-6,1 8-1,6 1 3,2-12-36,15-14-85,10-17-67,8-22-184,3-19-336</inkml:trace>
  <inkml:trace contextRef="#ctx0" brushRef="#br0" timeOffset="6777.1204">13126 2578 1008,'-55'80'95,"-5"7"-4,5 4-40,9-4-40,8-9-9,19-16-32,14-29-183,5-27-222</inkml:trace>
  <inkml:trace contextRef="#ctx0" brushRef="#br0" timeOffset="7168.5851">14402 1093 775,'-5'-12'67,"4"11"11,-1 8-5,-5 45 26,-4 35-63,-5 31-20,-6 36 47,-7 28 27,-8 7-35,-1-2-12,-4-13-28,5-27-7,8-35 2,10-35-17,14-38-16,5-39-78,22-36-116,12-42 39,8-27 47,5-22-85,6-18-101</inkml:trace>
  <inkml:trace contextRef="#ctx0" brushRef="#br0" timeOffset="7452.4471">14494 1555 539,'42'-107'153,"-3"18"21,-3 15-28,3 19-16,0 11-15,3 16-24,6 8-44,4 16-16,8 4-16,1 22-9,-1 23 4,0 18-3,-6 19-6,-11 16 0,-12 13-1,-14 10 8,-14 5-6,-7 2 2,-28-2 6,-18-6-4,-16-9 2,-17-18-1,-13-16-2,-15-19-14,-12-13-6,-1-15 7,4-13-32,14-14 11,20-3 22,25-22-25,34-15-88,27-8-114,14-6-152</inkml:trace>
  <inkml:trace contextRef="#ctx0" brushRef="#br0" timeOffset="7637.5948">15220 2406 1204,'-41'73'91,"4"0"-74,8-8-15,10-9-7,9-20-76,10-26-146,0-16-237</inkml:trace>
  <inkml:trace contextRef="#ctx0" brushRef="#br0" timeOffset="7756.6882">15327 1889 898,'4'-41'92,"-2"16"-42,-1 14-45,4 11 0,7 21-22,3 10-155,10 8-145</inkml:trace>
  <inkml:trace contextRef="#ctx0" brushRef="#br0" timeOffset="8083.7346">15499 2176 975,'-57'30'77,"11"-1"-30,12-1-6,11-6-1,17-2-25,6-4-12,15-8-14,16-6-5,10-2-29,9-4-5,-2-12 3,-3-3-27,-9 3 28,-10 4 38,-13 12 8,-13 0 13,-2 28 176,-21 14-90,-11 9-18,-9 13-3,-8 5-26,-6 3-12,5 0-23,3-7-11,7-11-4,12-14-4,11-14-23,14-23-51,5-6-92,12-32-141,14-13 18</inkml:trace>
  <inkml:trace contextRef="#ctx0" brushRef="#br0" timeOffset="8276.8377">15826 2302 918,'-10'60'73,"-7"5"47,-3 9-71,-4-2-25,1-2-10,-3-7-9,2-17-7,4-14-65,5-28-152,6-8-102</inkml:trace>
  <inkml:trace contextRef="#ctx0" brushRef="#br0" timeOffset="8416.7539">16032 1869 799,'4'-24'84,"-4"13"-12,0 11 2,-6 9-52,0 15-100,3 2-133,3 1-170</inkml:trace>
  <inkml:trace contextRef="#ctx0" brushRef="#br0" timeOffset="8563.9536">16176 2124 836,'-21'64'158,"-1"17"-85,-3 13-25,-4 10-39,0 7-7,3-1-16,-2-11-46,-2-20-166,5-20-97</inkml:trace>
  <inkml:trace contextRef="#ctx0" brushRef="#br0" timeOffset="8708.3874">16023 2382 1082,'18'0'76,"13"0"-53,13 14-16,13 2-1,8-1-47,3-3-171,-4-6-225</inkml:trace>
  <inkml:trace contextRef="#ctx0" brushRef="#br0" timeOffset="9240.3505">17176 1494 951,'0'20'45,"0"28"10,-4 44-14,-7 19-12,-2 20-12,-4 10 55,-3-1-18,-2-7-16,5-37 0,1-17-14,3-22-26,5-16 1,7-22 1,1-19-12,12-4-101,11-28 68,8-4 26,6-6 6,1 2 13,0 4-4,-2 10-1,-4 11 1,-4 9 5,-2 6 0,-5 15 4,-4 14 13,-6 11 13,-4 5-1,-7 3-5,-10 0-9,-15-1 5,-15-7 12,-11-5-16,-13-10-13,-5-7-7,-5-10-4,7-7-14,9-1-56,17-6-40,16-7-5,17 1-218</inkml:trace>
  <inkml:trace contextRef="#ctx0" brushRef="#br0" timeOffset="9424.9966">17872 2825 981,'-47'68'187,"-10"14"-105,-5 4-19,-3 0-39,6-8-24,5-14-3,12-12-68,8-23-105,4-26-142</inkml:trace>
  <inkml:trace contextRef="#ctx0" brushRef="#br0" timeOffset="10115.9258">18720 1467 791,'-8'42'106,"-6"25"-49,-8 28-6,-5 34 16,-8 22-11,-7 14-21,-3-3-10,0-17-9,6-26-7,8-34-10,11-37-11,14-41-55,6-24-192,19-46-125,9-27-41</inkml:trace>
  <inkml:trace contextRef="#ctx0" brushRef="#br0" timeOffset="10404.8238">18735 1577 821,'19'-34'135,"7"17"-30,3 14-47,11 3-9,3 22-11,5 18 12,-2 19-27,-1 9 1,-9 12-6,-7 12 16,-9 8-15,-9 5-5,-11 0-1,-4 0 2,-22-4 1,-17-7 10,-12-12 1,-15-14-12,-10-14-11,-5-17-5,-1-14 1,1-17-9,12-6-17,16-14-31,14-15 6,22-10-64,19-5-84,8-2-81,26 0-180</inkml:trace>
  <inkml:trace contextRef="#ctx0" brushRef="#br0" timeOffset="10572.2515">19165 2550 1058,'-30'38'75,"-2"5"-21,2 3-18,3-2-26,4-1-15,5-9-49,3-17-165,10-17-469</inkml:trace>
  <inkml:trace contextRef="#ctx0" brushRef="#br0" timeOffset="10720.8717">19403 2086 1104,'0'0'78,"-2"6"13,-4 21-66,4 9-48,2 5-73,13 2-50,12-2-82,5-4-95</inkml:trace>
  <inkml:trace contextRef="#ctx0" brushRef="#br0" timeOffset="11004.165">19422 2518 944,'-39'24'83,"8"-7"-38,13-2-13,14-2-8,4-7-30,24-4-40,10-2 3,8 0 16,2-5-10,-1-7-19,-9 0 8,-10 5 39,-13 4 9,-11 3 2,-10 25 166,-24 20-92,-6 11-33,-11 12-13,1 5 1,0-3-2,8-8-22,11-17-9,17-14-11,13-19-55,2-12-92,21-13-127,10-25-147</inkml:trace>
  <inkml:trace contextRef="#ctx0" brushRef="#br0" timeOffset="11172.5169">19805 2555 1020,'-20'41'74,"-8"14"-45,-4 8 0,3 7-10,1-7-11,6-8-11,10-13-15,10-22-89,2-20-145,12-15-176</inkml:trace>
  <inkml:trace contextRef="#ctx0" brushRef="#br0" timeOffset="11288.9577">19891 2289 640,'0'-25'59,"0"12"-42,0 12 6,0 1-17,0 1-80,8 12-250</inkml:trace>
  <inkml:trace contextRef="#ctx0" brushRef="#br0" timeOffset="11444.5654">20024 2430 1004,'-10'34'143,"-5"14"-21,-3 13-64,1 12-38,-3 5-13,6 7-7,-2 1-9,2-7-53,-4-11-134,-1-12-145</inkml:trace>
  <inkml:trace contextRef="#ctx0" brushRef="#br0" timeOffset="11588.55">19899 2660 1148,'17'-22'35,"8"10"-25,15 5-7,6 7-5,4 0-72,0 4-167,1 4-338</inkml:trace>
  <inkml:trace contextRef="#ctx0" brushRef="#br0" timeOffset="11915.8129">21083 2313 793,'-46'6'169,"-8"10"-25,-3 11-63,1 5-22,-1 16 21,3 6-37,14 6-24,11 7 23,21-1 5,11 0-35,35-8-10,21-9-2,18-12 1,18-19-3,11-18-29,0 0-86,-6-30-189,-10-18-508</inkml:trace>
  <inkml:trace contextRef="#ctx0" brushRef="#br0" timeOffset="12600.2365">21747 1462 543,'23'32'51,"6"9"49,10 11-4,5 12-26,-3 10-5,-2 13 1,-6 10 13,-7 15-23,-13 12-40,-11 9-12,-5 5 3,-23 1-1,-13-6-3,-9-12-5,-8-13-2,-3-16-19,-1-22-38,3-25-78,7-27-102,8-18-174</inkml:trace>
  <inkml:trace contextRef="#ctx0" brushRef="#br0" timeOffset="13380.6505">23430 1506 763,'-37'31'81,"-9"9"34,-11 10-1,-9 1-27,-4 5-1,-5 2 12,5-2-24,8-5-25,9-8-28,14-5-15,14-7-4,16-4 1,9-3-12,14-1-11,14 1-14,11 0-3,2-2 5,0-2 5,-8-4 14,-5-2-9,-13-4-1,-12 5 13,-3 6 20,-26 8 12,-10 5 0,-9 8 17,-5 4 0,0 0-5,7-5-13,8-3-5,10-10-13,10-5-6,12-3 0,3-5-12,15-6-53,12-4 15,7-1 18,3-1-15,-3-3 9,-5 1 10,-10 3 1,-10 8 18,-9 7 12,-3 7 21,-20 9 8,-6 7 29,-7 6-20,-1 2 15,0 1 9,6 0-38,11 0-11,8 2-14,10 0-4,2 2-11,14-3-9,10 0-21,3-3 7,3 4 21,1 1 18,-2 6 1,-1 10 1,-4 4 2,-1 1 0,-1-3-3,-1-4-1,0-5-25,-1-9-105,-10-10-85,-5-4-344</inkml:trace>
  <inkml:trace contextRef="#ctx0" brushRef="#br0" timeOffset="190815.3921">2632 3721 677,'0'-1'120,"0"-1"-22,0 0-13,0-1-20,0 0-20,0 1 11,0 0 4,0 2-6,0 0 10,0 0 12,0 14-3,0 14 1,0 15-9,0 15-21,-5 10-19,-2 14-9,-1 2-7,0 3-1,-2-2-2,4-5-5,1-10 1,2-11-2,1-12-1,2-15-3,0-10-2,0-8 0,0-7-11,0-7-10,0 0 10,0-14 4,-8-10 1,-5-8 14,-5-4 0,-3-4-1,-3 5 3,-2 4-2,-3 9 7,2 9 9,-2 6 18,2 7-5,0 0 2,3 20-15,5 7-12,4 11-8,7 4 1,6 0-4,2 2-1,7-2-2,11-2-2,4-6 5,2-4 0,6-4 1,-1-5 1,5-6-2,2-9 0,6-6 4,1-3-15,2-23-78,-2-5-74,1-3-137,0-3-253</inkml:trace>
  <inkml:trace contextRef="#ctx0" brushRef="#br0" timeOffset="191226.7824">3044 4324 968,'0'-6'83,"0"-1"33,-9-1 5,-4 4 6,-6 1-5,-7 3-19,-5 0-15,-3 18-22,-3 7-40,1 10-13,7 1 0,5 0-12,11 1-3,10-4-10,3-4-9,13-7-14,14-7-19,9-13 1,2-2 26,4-17 20,-5-9 8,-3-4 0,-9 2 3,-8 6-2,-7 10 3,-5 3 6,-3 6 29,1 3 11,-3 0-5,0 16-9,0 20-22,0 11-19,-5 9-2,5 7 5,0-4-30,9-12-56,12-23-72,10-23-89,0-7-186,6-34-366</inkml:trace>
  <inkml:trace contextRef="#ctx0" brushRef="#br0" timeOffset="191650.6669">3310 4311 903,'0'13'-15,"0"2"18,0 11 0,0 2 7,0 6 49,0 9 56,-7 8 2,-5 5-15,-5 3-40,-1 0-16,1-5-7,5-13-10,1-10-23,5-11-4,6-13-2,0-7-17,6-27-19,11-16 10,2-6 32,2-6 8,-2 1 10,1 6 15,-5 12 10,-3 7 10,1 11-25,-2 6-2,1 3-22,-1 5-5,2 4-2,1 0 2,2 13 0,-1 10 2,-3 10 1,1 7-5,-4 10-1,-4 4-8,-2 1-30,0-1-49,3-9-64,4-15-142,10-18-208</inkml:trace>
  <inkml:trace contextRef="#ctx0" brushRef="#br0" timeOffset="192045.9897">3883 4354 1170,'-18'0'187,"-3"0"-55,-3 0-55,-8 17-32,0 5-22,-4 10 3,2 9-19,0 5 1,4 5 9,11-3-7,8-4-6,11-4-3,0-12-5,23-9-10,8-15-9,8-4-54,2-21-11,-1-16 51,-4-4 19,-7-4 10,-9 6 8,-6 9 0,-5 8 9,-5 11 35,-2 8 8,-1 3 29,-1 20-19,2 18-33,2 9-27,4 12 2,6 3-6,4 0-2,8-13-72,1-13-132,3-19-153,6-14 2</inkml:trace>
  <inkml:trace contextRef="#ctx0" brushRef="#br0" timeOffset="192346.9269">4585 4346 1110,'-1'0'103,"1"0"-17,12 0-77,15 0-28,13 0 14,12-7 9,6 0 12,3 2-9,-6 2-5,-8 3 0,-13 1-49,-11 13-126,-10 1-112,-12-2-214</inkml:trace>
  <inkml:trace contextRef="#ctx0" brushRef="#br0" timeOffset="192587.0805">4549 4651 1201,'1'0'19,"23"0"13,12 0 8,13 0 37,15-4-33,11-4-16,5-6-18,5-5-9,-6 1-52,-13 5-241,-11 3-460</inkml:trace>
  <inkml:trace contextRef="#ctx0" brushRef="#br0" timeOffset="193726.6486">6589 4267 658,'0'-3'213,"0"-1"-10,-11 2-54,-3 1-23,-9 1-24,-6 7 0,-6 28-57,-6 16-24,2 16-18,0 14-3,4 12-2,10 2-1,10-7 3,13-9-3,3-12 2,28-18 2,17-20-4,18-24-2,12-10 1,10-38 3,-3-16-1,-10-16 6,-19-6-5,-19 4-20,-27 7 11,-9 13 17,-30 13 8,-14 16 49,-3 16-36,3 6-23,5 6-7,13 0-41,18 0-79,9-4-111,16-4-270,16-6-103</inkml:trace>
  <inkml:trace contextRef="#ctx0" brushRef="#br0" timeOffset="194006.8181">6987 4346 1099,'7'13'63,"3"9"39,1 11-37,2 14-10,-5 10-15,-3 18 1,-5 15 19,0 15-20,-11 9-13,-10 1-1,-1-3-24,2-14 2,4-25-1,5-24-28,10-37-57,1-24-152,3-46-152,9-25 52</inkml:trace>
  <inkml:trace contextRef="#ctx0" brushRef="#br0" timeOffset="194294.7121">7079 4167 915,'7'-29'186,"4"14"-42,7 9-74,10 6-29,10 9-22,6 14-10,6 5-4,-1 5 4,-3 7 0,-5 1 26,-14 3-4,-7-1-11,-9 2-2,-10 2 2,-1-2 29,-16 0-10,-14-3 7,-12-4-28,-12-4-11,-3-3-5,-1-7-7,4-4-21,13-8-5,15-5-53,20-7-7,6-2-77,29-14-269,15-7-109</inkml:trace>
  <inkml:trace contextRef="#ctx0" brushRef="#br0" timeOffset="194658.7236">7809 4302 1178,'-32'-6'116,"-2"6"-46,-1 0-18,-1 13-35,3 17-17,3 10 1,5 7-5,10 2 2,8-3 1,7-6-1,9-8-3,14-12-5,10-13 4,4-7-8,4-14-42,-3-19 13,-3-9 6,-4-1 32,-8 1 4,-7 10 4,-8 10 22,-6 16 56,-2 9 47,0 35 12,-6 21-100,1 15-32,5 13 15,2 4-19,20-4-19,10-13-146,7-23-144,0-20-252</inkml:trace>
  <inkml:trace contextRef="#ctx0" brushRef="#br0" timeOffset="195094.9542">8789 3821 240,'8'-41'0,"-1"3"-3,-1 8 6,-4 6 154,-2 11 84,0 9-45,-7 4 50,-13 16-34,-9 27-88,-9 23-41,-17 27-39,-11 28-9,-10 21-20,-3 15 4,6 9 33,7-2 6,20-11-21,26-13-13,20-20-16,26-20-7,33-27-5,20-24-3,18-23-71,15-26-64,5-9-51,-2-28-78,-8-17-102</inkml:trace>
  <inkml:trace contextRef="#ctx0" brushRef="#br0" timeOffset="195438.6864">9239 4482 1003,'-31'-12'144,"-1"6"-2,-4 6-61,3 6-34,0 22-11,4 10-18,6 8-16,5 2 1,15-4-5,3-7 2,15-16-6,17-19-10,10-7-20,8-29-8,0-13 7,-3-8-6,-8 7 26,-14 10 16,-8 14 9,-13 21 57,-4 12 100,-4 41 13,-8 17-150,3 15-17,7 10-5,2 0-6,12-10-3,18-16-22,9-13-95,5-22-101,-1-11-188,-3-20-314</inkml:trace>
  <inkml:trace contextRef="#ctx0" brushRef="#br0" timeOffset="195711.4622">9788 4896 719,'0'18'131,"0"6"6,-1 3-34,-13 10-36,-8 10-19,-9 8-16,-7 8-23,-4 5-8,3-8 0,7-6-31,9-18-18,15-17-70,8-19-99,11-14-252</inkml:trace>
  <inkml:trace contextRef="#ctx0" brushRef="#br0" timeOffset="196190.8923">10200 3780 1166,'0'45'27,"0"14"55,0 14-27,0 15-27,0 8-11,-8 8-7,-8 10 12,-8-3 0,-3-5-9,2-14-4,3-18 1,5-20-6,10-25-3,7-21 0,0-8-23,19-29-9,8-9 28,5-5-4,12-2-3,4 5-8,5 8 5,2 14 9,1 14-7,-2 4-10,-6 25 15,-9 17 4,-12 15 3,-10 9 6,-10 9 25,-7 3-10,-11-1-5,-14-1 10,-11-7 13,-4-10-25,-4-13-5,-1-16-10,1-19-1,2-11-11,8-32-38,7-20-36,9-16-100,8-9-178</inkml:trace>
  <inkml:trace contextRef="#ctx0" brushRef="#br0" timeOffset="196514.8822">10749 3637 1139,'0'0'94,"7"13"-70,20 17-12,10 14 26,9 12-11,5 14 5,3 15-2,-4 10 7,-8 12-19,-7 8 8,-5 8 2,-14 7-11,-10 4-9,-6-2-3,-21 1 5,-22-3-7,-21-4 2,-22-5-5,-16-7-29,-13-10-27,-4-17-42,-7-15-134,3-19-274</inkml:trace>
  <inkml:trace contextRef="#ctx0" brushRef="#br0" timeOffset="198182.6784">2632 5569 613,'0'-3'111,"0"0"-6,0 1 4,-3-2-3,-4 1-2,-3 0 4,-8 3 4,-5 0-26,-9 0-24,-4 15 9,-4 5-29,-4 9-14,3 5-4,4 5-7,4-2-4,9 2-6,7 1-8,8 3 4,9 2-3,5 3-5,20 1 3,7 1-4,10-7 0,5-5 2,7-13-10,2-16-47,-4-9-10,-1-12-56,-6-22-111,-11-9-120,-3-9-449</inkml:trace>
  <inkml:trace contextRef="#ctx0" brushRef="#br0" timeOffset="198610.8744">3012 5375 1095,'0'41'121,"0"10"37,0 12-57,0 9-40,-2 4-28,-3 3-18,1-3-10,0-5-5,-1-7 1,4-13 0,-2-16-2,3-13-2,0-8 0,0-13-10,0-1-38,0-21-9,9-13 37,3-10 26,5-11-2,4-4 2,0 1 11,4 5 2,-3 14 9,-3 11-10,0 13-10,-1 15-4,0 7 13,-2 25 16,1 16 27,-2 13-27,-1 9-18,-5 5-7,-2 1-5,-4-6 0,0-8-22,-2-12-83,2-16-65,-2-22-174,4-12-368</inkml:trace>
  <inkml:trace contextRef="#ctx0" brushRef="#br0" timeOffset="198911.1412">3497 5847 1067,'0'0'127,"0"0"-11,0 12-33,0 12-58,0 10-24,-3 7 3,-5 5-3,-2 3-2,1-11 4,1-9-1,2-10-2,6-16 2,0-3-10,10-31-16,11-13 20,2-4 37,1-8-9,1 0-13,-5 8-3,-2 12-7,-7 12 0,0 7 1,0 10-6,0 7-73,-3 0-116,2 15-72,2 1-310</inkml:trace>
  <inkml:trace contextRef="#ctx0" brushRef="#br0" timeOffset="199055.0386">3809 5816 1441,'0'35'65,"0"12"6,-2 13-48,0 6-26,1-4-79,1-13-216,0-21-276</inkml:trace>
  <inkml:trace contextRef="#ctx0" brushRef="#br0" timeOffset="199187.3916">3915 5586 1330,'0'-2'39,"0"2"25,2 5-41,7 13-45,4 4-172,9 2-186</inkml:trace>
  <inkml:trace contextRef="#ctx0" brushRef="#br0" timeOffset="199473.9738">4198 5777 1399,'-27'11'123,"5"0"-18,2-2-68,5-1-16,8 3-16,7 4-11,5 0-31,12 7-26,7 4 16,1 7-36,1 0 34,-7-1 19,-3 1 25,-9-2 9,-4 1 11,-3-1 33,-10 2 27,-14 2-14,-4-5-33,-8-5-25,0-4-15,-1-10-27,8-8-29,6-3-50,15-6-103,8-15-102,5-3-302</inkml:trace>
  <inkml:trace contextRef="#ctx0" brushRef="#br0" timeOffset="199695.0083">4707 5932 935,'15'-4'46,"5"-2"54,11 1-37,6-2-34,6 1-14,5 2-11,-6 4-4,-5 0-5,-5 0-83,-9 8-114,-12 4-96</inkml:trace>
  <inkml:trace contextRef="#ctx0" brushRef="#br0" timeOffset="199891.4937">4689 6128 1050,'0'14'93,"17"-2"-47,21-3-23,13-1 5,11-5-22,5 0 0,-4-3-22,-9 0-109,-15 1-275</inkml:trace>
  <inkml:trace contextRef="#ctx0" brushRef="#br0" timeOffset="200490.9343">6228 5611 573,'2'-1'164,"-2"1"12,0 0-10,0 15-42,-4 16-13,-7 13-77,-2 13-24,-2 11 9,2 10-5,1 4-10,1-7 1,4-2-3,5-8-1,2-13-4,0-10 0,14-10-4,12-18-5,11-10-15,11-4 11,10-9 13,7-15 3,1-5-35,-5-2-41,-11 2-36,-16 2-70,-19-3-64,-15 2-139</inkml:trace>
  <inkml:trace contextRef="#ctx0" brushRef="#br0" timeOffset="200666.6794">6040 5845 1034,'11'0'61,"21"9"-67,17 3 16,15 0 15,13-1-13,8 0-11,0-4-11,0-1-61,-6-2-148,-13 2-150</inkml:trace>
  <inkml:trace contextRef="#ctx0" brushRef="#br0" timeOffset="200874.5635">6866 5891 1250,'0'32'160,"0"16"-95,0 14-19,0 13 10,0 10-34,0 1-21,0-5 5,0-8-24,-3-11-41,-1-17-28,0-17-106,-2-22-119,2-7-385</inkml:trace>
  <inkml:trace contextRef="#ctx0" brushRef="#br0" timeOffset="201167.0144">6884 5692 869,'10'-13'163,"7"13"-98,10 0 5,7 7-23,11 11-31,10 11-5,1 3-9,-2 6 0,-6 4 25,-11 5-11,-10 5-8,-14-4 5,-13 5-1,0-4 3,-20-4 46,-13-6 1,-6-2-8,-7-8-28,-5-5-21,3-10-7,5-8-30,8-6 3,13-2-55,15-16-69,7-4-51,7-2-173</inkml:trace>
  <inkml:trace contextRef="#ctx0" brushRef="#br0" timeOffset="201534.66">7647 5861 886,'-20'-19'181,"-4"1"-41,-7 10-10,1 8-28,-6 2-68,2 27-28,0 10-5,5 12 3,8 4 1,12-1-7,9-4 2,2-8-4,22-18-7,12-15-9,9-9-12,4-21 2,4-18 14,-2-9 9,-9 2 8,-8 8-1,-10 11 2,-11 16-2,-7 11 20,-6 33 67,0 20-11,-1 16-31,-5 12-13,3 6-22,3-8-20,0-11-86,13-18-145,4-18-224</inkml:trace>
  <inkml:trace contextRef="#ctx0" brushRef="#br0" timeOffset="202046.7617">8693 5622 961,'-29'0'173,"-7"12"-64,-6 12-20,-9 10-36,-8 16-22,-4 14 16,4 16 7,10 17-14,14 11-14,19 8 3,16 4-23,19-5-4,19-1-5,13-12-1,6-15-19,4-19-68,6-28-54,1-26-57,0-14-97,-5-35-193</inkml:trace>
  <inkml:trace contextRef="#ctx0" brushRef="#br0" timeOffset="202671.2732">9325 5910 844,'-16'-10'126,"0"5"-4,-6 5-7,-1 0-8,-1 13-45,0 16-29,3 8 19,5 5-30,7 3-18,7 2 0,2-4-3,11-3-5,9-5 3,7-9-3,2-8 1,6-15 0,3-3-19,2-32-8,-3-11 9,-3-13 1,-9 5 5,-7 6 5,-8 10 8,-6 13 6,-4 18 46,-1 4 45,-12 27-3,1 13-66,0 7-23,5 11-3,5 2 0,2-7-11,17-8-60,11-11-81,5-8-75,5-11-154</inkml:trace>
  <inkml:trace contextRef="#ctx0" brushRef="#br0" timeOffset="202874.8299">9962 6348 1196,'-5'46'142,"-8"10"-38,-4 11-30,-2 5-30,-2 3-37,-2-4-2,3-8-15,3-12-32,4-14-43,9-16-87,4-19-66,0-7-231</inkml:trace>
  <inkml:trace contextRef="#ctx0" brushRef="#br0" timeOffset="203334.5937">10208 5883 1186,'6'6'64,"2"28"-21,4 13-25,0 12 12,-2 15-6,-4 9-17,-6-1 5,0-1 5,-7-5 13,-13-11-5,0-14 5,5-12-13,3-15-6,6-19-8,6-5-23,1-26-78,14-11 43,7-5 9,3-5-45,1 4 36,1 8 19,-1 11 21,-1 14 1,-3 8 8,-6 2 17,-3 15 41,-1 9 27,-6 3 0,-5 2-6,-1-1-27,0 1-18,-3-2-14,-13 3-4,-8 0-2,-7 1-4,-8-2-4,-1-4-8,-2-5-22,8-12-29,8-8-35,11-16-12,12-21-101,3-10-154</inkml:trace>
  <inkml:trace contextRef="#ctx0" brushRef="#br0" timeOffset="203678.7136">10776 5646 1088,'10'3'58,"8"18"-34,10 6 68,4 12-45,6 9-15,-2 10 1,2 7-20,-7 7 0,-4 3-4,-7 6-4,-6 1 0,-8 5 3,-6 4 3,-3 6 11,-15 0 5,-6 4 0,-2-1-15,-3-2-14,-3-7 3,-3-7-8,-3-10-25,-4-14-15,-6-19-80,-7-18-23,-5-19-48,-7-5-227</inkml:trace>
  <inkml:trace contextRef="#ctx0" brushRef="#br0" timeOffset="254914.3611">2319 7386 546,'0'-5'150,"0"2"-28,0 3 11,0 0-10,0 0-25,-4 0-26,-2 11-11,-3 13-9,-3 12-18,-1 12-25,-2 15 19,1 10 8,0 8-12,6-2-12,3-4-7,5-10-3,0-9-3,6-17-2,11-14-7,7-14-7,8-11 4,6-24-7,5-27 15,7-17 5,-2-14 0,0-4 1,-10 10 0,-9 14-3,-9 21 2,-10 23 1,-5 18 2,-5 43 30,0 19 17,0 14-11,0 11 6,0-5-19,0-14-6,2-14-6,19-25-21,13-25-11,9-15 3,10-31 7,4-23 9,3-15 1,-4-15 13,-6 1 6,-4-2-18,-10 7 1,-9 6-62,-7 8-106,-6 11-119,-4 8-169</inkml:trace>
  <inkml:trace contextRef="#ctx0" brushRef="#br0" timeOffset="255282.6808">3193 6921 921,'2'0'62,"2"0"-2,2 7 24,3 18-53,1 16 26,0 16 31,-3 24-19,-6 15 48,-1 14-5,-5 5-34,-12 4 9,1-2-17,-2-14-48,2-19-7,6-20-10,3-21-3,7-20-6,3-23-20,15-14-39,3-28 31,4-14 25,5-11 4,-2-4 0,-4 4 2,-4 11 2,-4 18-1,-7 13-1,-2 18-1,0 7-4,2 16-1,1 20 4,0 14 10,2 11-17,-2 12-31,-3 4-60,-3-4-82,-3-12-194,0-13-240</inkml:trace>
  <inkml:trace contextRef="#ctx0" brushRef="#br0" timeOffset="255446.7729">3590 7801 1378,'-12'53'46,"3"7"1,3 3-16,6-8-26,0-13-9,7-27-126,6-25-180,3-44-312</inkml:trace>
  <inkml:trace contextRef="#ctx0" brushRef="#br0" timeOffset="255530.6204">3687 7366 416,'-1'-6'60,"-2"6"-85,3 0-420</inkml:trace>
  <inkml:trace contextRef="#ctx0" brushRef="#br0" timeOffset="255806.2769">4008 7079 1088,'-20'-25'163,"2"4"7,-2 6-87,-1 8-35,1 7 17,-2 0-30,2 18-29,-1 19-5,-3 17 3,3 16-3,-3 16 0,0 13 1,0 15-5,2 3 2,3-3-10,9-10-41,5-13 0,5-16-30,0-20-135,0-19-111,0-16-117</inkml:trace>
  <inkml:trace contextRef="#ctx0" brushRef="#br0" timeOffset="256266.713">4122 7045 475,'-5'-3'260,"-5"3"-67,2 0-43,-4 0-32,2 8-43,-4 8 1,-1 7-7,-2 8 3,1 13-19,-1 12-32,-5 18-11,0 14-8,-4 15 1,0 6-2,-2 3-1,5-7-7,6-5 5,5-15-4,7-13-25,5-16-90,0-20-41,0-14-90,0-17-201</inkml:trace>
  <inkml:trace contextRef="#ctx0" brushRef="#br0" timeOffset="256459.1961">3666 7771 1346,'0'0'68,"17"0"-31,12 0-38,12 0 23,11 4-14,6 2 4,4-2-9,0-1-8,-3-2-94,-10-1-106,-8 0-160,-12 0-220</inkml:trace>
  <inkml:trace contextRef="#ctx0" brushRef="#br0" timeOffset="256718.3232">4263 7039 837,'0'42'233,"0"15"-63,0 20-31,-7 14-26,-6 14-59,-2 12-9,-3 8-29,-1 4-14,-2 3 3,0-4-7,1-10-30,9-21-63,5-29-92,6-26-75,0-33-166</inkml:trace>
  <inkml:trace contextRef="#ctx0" brushRef="#br0" timeOffset="257042.2296">4339 8055 1023,'7'0'89,"8"0"-22,7 1-8,6-1-1,7 0-22,2-7-30,-3-16-6,-5-3 2,-8-8 2,-10-1 1,-11-2-1,0-1 4,-21 6-1,-9 5 5,-6 15 0,-9 12-6,-1 8 5,0 26-6,4 9-9,10 8 4,13 2 18,19 2 22,9-3-29,29-6-6,24-13-11,25-11-3,22-22-33,22-12-107,8-34-320,9-22-19</inkml:trace>
  <inkml:trace contextRef="#ctx0" brushRef="#br0" timeOffset="257442.3266">5350 7905 783,'28'0'70,"12"0"82,19-5 4,10-4-32,17 0-23,5 6-13,1 3-42,-7 12-40,-10 22-10,-22 15-103,-23 2-243,-22 5-429</inkml:trace>
  <inkml:trace contextRef="#ctx0" brushRef="#br0" timeOffset="257642.3896">5525 8308 1231,'48'24'12,"17"-7"2,22-8-2,10-9-18,0-7-24,-5-18-266,-14 2-129</inkml:trace>
  <inkml:trace contextRef="#ctx0" brushRef="#br0" timeOffset="258186.6839">7320 7468 1140,'-9'5'179,"-6"25"-53,-4 15-79,-4 13-39,1 17-3,-3 13-1,4 10 10,4 5-11,4 3-2,6 0 1,7-5-4,6-8-3,16-11 2,12-14-3,11-18-5,10-13-5,7-18 5,2-14 8,-5-5-21,-6-15-51,-12-18 16,-16-14-136,-18-8-135,-7-10-107</inkml:trace>
  <inkml:trace contextRef="#ctx0" brushRef="#br0" timeOffset="258362.4011">6994 8100 1280,'7'28'63,"33"-5"-48,27-7-14,16-10 1,20-6-4,16-8 3,3-18-53,-8-2-106,-12 2-236</inkml:trace>
  <inkml:trace contextRef="#ctx0" brushRef="#br0" timeOffset="258749.5109">8245 8107 859,'-2'4'74,"2"-3"13,-1 3 38,1 0-33,-7 15-34,-1 17 10,-7 21-18,-3 26-44,-7 26-3,-5 28-5,-1 14 3,-4 4 4,1-3-7,3-14 4,6-24-19,11-28-31,2-37-123,9-41-172,3-31-323</inkml:trace>
  <inkml:trace contextRef="#ctx0" brushRef="#br0" timeOffset="259041.9875">8288 7983 964,'22'-30'211,"3"10"-109,13 10-39,7 8-16,6 2-32,2 10-4,0 20 0,-6 8-3,-12 7-3,-10 8 9,-12 1 25,-11 1-15,-4 0 46,-24-6-12,-15-2 2,-14-4-31,-13-4-24,-7-8-3,-1-7-2,3-7-8,14-4-8,16-6-23,18-7-50,18 0-52,7-8-86,27-7-240,17 2 56</inkml:trace>
  <inkml:trace contextRef="#ctx0" brushRef="#br0" timeOffset="259434.1487">9269 8236 796,'-23'-30'218,"-9"2"10,-6 6-80,-8 12-66,-6 10-32,-6 17-9,0 23-31,6 11-6,8 6-7,16 0 5,13-5 7,15-8-6,7-14-6,26-13-6,11-14-3,8-6 4,7-26-18,-1-14 8,-9-11 14,-8 5 5,-11 7-3,-12 13 8,-8 14 26,-10 15 37,0 39 40,0 24-37,-2 18-70,2 17-1,0 3-4,10-7 3,17-21-46,11-32-99,11-27-129,2-14-157,6-43-377</inkml:trace>
  <inkml:trace contextRef="#ctx0" brushRef="#br0" timeOffset="259902.4049">10777 7047 751,'-18'0'267,"-12"0"-53,-8 27-98,-11 16-43,-8 21-30,-6 19 2,-6 23-15,-1 24-13,5 21 7,6 18 8,14 17-11,21 7-5,24 0-4,22-5-16,39-15 2,32-18 1,33-24-67,14-25-120,8-25-83,-11-26-160</inkml:trace>
  <inkml:trace contextRef="#ctx0" brushRef="#br0" timeOffset="269654.4223">11821 7420 722,'0'0'26,"1"0"39,-1 0 19,2 0-2,-2 0 27,3 12 10,-2 9-21,0 18 2,-1 18 9,0 21-54,0 21-16,-5 14-29,-5 10-4,1 3-1,-1-6-1,2-8-8,0-17 1,0-18-1,3-19-11,0-19-1,-1-20 8,-3-19-2,-2-7-51,0-25 16,-6-11 16,0-4 21,-5-4 2,1 8 6,-2 11 3,-4 11 12,-2 18 54,-2 3-8,-1 12-29,-2 20 1,0 7-9,7 5-5,-1 3-21,10 4 5,7 1 15,10-3-13,1-4 4,16-6-1,16-8-8,11-14-2,12-13-4,11-4 2,8-21-37,5-10-119,4-8-114,0-2-297</inkml:trace>
  <inkml:trace contextRef="#ctx0" brushRef="#br0" timeOffset="269990.9917">12137 8358 1033,'-21'-13'141,"0"3"-64,-2 4-17,-3 6 20,-3 20 2,-1 21-48,-2 17-9,4 2-12,8 6 0,11-8 11,9-14-9,19-25-17,23-19-11,11-12 2,5-27 11,0-13 0,-6-5 0,-11 4-1,-13 13-1,-11 11 3,-6 11 0,-8 13 9,-3 5 57,0 22 13,-8 17-2,-1 13-67,-1 11-9,4 1-3,1-4-1,5-11-5,7-18-87,10-19-130,5-12-165,2-12-210</inkml:trace>
  <inkml:trace contextRef="#ctx0" brushRef="#br0" timeOffset="270309.3914">12466 8301 1126,'0'28'103,"0"12"-34,2 13 1,-2 7-1,0 3-47,0-2-12,0-8-6,0-12-1,-2-13 2,-1-13-7,3-15 0,0-1-16,8-34-28,6-13 40,4-13 4,0-8 3,5 3 3,-6 6-3,1 15 1,-2 16 39,-1 22-27,-1 7 36,3 34-34,-3 14 17,0 16-16,3 7-17,1 1-10,4-7-93,0-11-73,4-17-188</inkml:trace>
  <inkml:trace contextRef="#ctx0" brushRef="#br0" timeOffset="270610.1023">12913 8424 1272,'-42'55'61,"7"8"2,11 1-33,12-3-28,11-8 0,2-17-3,23-17-6,13-19-4,7-21-5,4-23 7,0-14-10,-5-5 8,-9 9 9,-10 10 3,-12 16 0,-6 18 0,-6 10 59,0 29 38,0 15-65,-4 7-31,2 7-3,2-3-2,6-5-104,9-8-158,3-10-195</inkml:trace>
  <inkml:trace contextRef="#ctx0" brushRef="#br0" timeOffset="270778.4388">13403 8751 1343,'-16'43'122,"-3"14"-27,-8 12-78,0 14-14,-6 1-10,0-5-89,4-16-139,4-19-151,8-25-213</inkml:trace>
  <inkml:trace contextRef="#ctx0" brushRef="#br0" timeOffset="271242.5202">14489 8142 1113,'-18'0'151,"-8"0"-44,-12 15-4,-9 19-36,-9 17-50,-4 20-6,2 11 7,10 10 0,17 2-13,24 1 33,13-11-16,39-13-23,25-16-2,18-18-4,19-16-10,3-21-128,-2-16 17,-14-31-262</inkml:trace>
  <inkml:trace contextRef="#ctx0" brushRef="#br0" timeOffset="271610.1019">14743 7238 1107,'1'0'65,"20"14"-31,10 13-6,14 11 38,14 16-30,9 16-29,5 9 98,-6 15-39,-6 10-14,-10 11-9,-13 14-13,-14 16-9,-12 8 2,-12 11-10,-2 1-8,-25 9-3,-11-7 0,-12-7-22,-6-10 18,-7-10-36,1-5-39,2-11-113,1-10-184,-1-20-374</inkml:trace>
  <inkml:trace contextRef="#ctx0" brushRef="#br0" timeOffset="294529.3832">2593 9679 976,'-7'-1'127,"-3"-4"-46,-3-1-5,-6 3-5,-2 2 5,-4 1-29,-5 4-7,-4 23 6,-5 12-16,2 20-27,1 13-2,6 3 4,7 4-5,10-3-2,10-11-1,3-20 1,20-15-9,12-25-5,13-10-9,5-37 18,3-22 2,-3-14 4,-7-9 0,-8 6 4,-14 14-1,-8 15 0,-8 21 2,-3 17 0,1 15 21,-1 37 10,0 18-24,1 13 6,1 14-3,2 7-8,1-8-5,4-15-3,5-20-92,5-26-131,2-21-127,10-24-156</inkml:trace>
  <inkml:trace contextRef="#ctx0" brushRef="#br0" timeOffset="294862.5447">3105 9557 1254,'-13'65'111,"-6"15"6,-1 10-68,-4 6-10,4-2-14,1-7-12,3-16-9,5-19-2,6-18-2,5-25-2,2-13-51,20-45-75,8-26 111,7-21 21,9-14-1,1 1-1,-1 9 3,-5 24 57,-11 24-27,-4 32-14,-11 23-20,-10 42 23,-5 26 35,0 14-32,0 7-27,0-2 1,9-18-30,13-20-119,10-29-116,7-23-128,4-14-275</inkml:trace>
  <inkml:trace contextRef="#ctx0" brushRef="#br0" timeOffset="295146.465">3638 9518 1308,'-28'2'155,"1"25"-55,3 9-47,4 8-31,8 2-17,12 4-11,0-4-3,22-2-3,5-6-12,2-6-14,4-3 4,-8-7-5,-5-2 22,-10-1 17,-7 2 4,-3 8 20,-18 2 29,-10 7-11,-8-1-27,-4 1-11,0-7 0,4-7-5,7-12-19,10-12-66,8-6-94,11-22-175,3-12-315</inkml:trace>
  <inkml:trace contextRef="#ctx0" brushRef="#br0" timeOffset="295582.1177">3857 9648 1228,'-15'53'82,"4"14"-33,2 12-32,-1 5-4,8-4-7,2-9-9,0-13 5,12-19-5,5-17-8,7-22-10,5-9-32,1-32 14,4-17 29,-2-12 13,2-4-3,-5 6 1,-6 12 12,-5 12 6,-3 20-16,-5 18 1,-5 10 3,-5 33 20,0 15-5,0 14-4,0 6-9,-5 3-5,0-13-5,3-8 3,2-17-3,5-17-1,16-20-11,11-12-3,12-38 17,7-15 28,9-17 17,-2-5 44,-3 0-58,-7 16-25,-9 16-10,-9 24-33,-13 23-156,-12 8-133,-5 32-184</inkml:trace>
  <inkml:trace contextRef="#ctx0" brushRef="#br0" timeOffset="295873.4774">4602 10080 724,'10'-2'71,"7"-19"47,7-10-21,0-8-6,1-12-6,-2-6-41,-8 1-5,-8 2-2,-7 11-22,-3 8 8,-19 14 20,-11 21 10,-3 8-6,-6 32-4,3 19-24,3 15-16,10 6 3,11-2 1,15-5-2,3-11-10,26-16-2,16-17-61,14-21-76,3-8-92,1-33-160</inkml:trace>
  <inkml:trace contextRef="#ctx0" brushRef="#br0" timeOffset="296118.3092">4902 9963 1275,'-17'34'126,"0"17"-41,2 8-47,2 5-25,0-4-9,6-9-6,-1-9-1,8-23 2,0-19-5,10-7-23,14-35 8,8-13 27,7-10 52,5-6-6,7-1 1,2 10-26,2 12-24,-5 19 13,-1 19-12,-8 12-82,-11 13-230,-13 25-277</inkml:trace>
  <inkml:trace contextRef="#ctx0" brushRef="#br0" timeOffset="296510.0216">5982 9873 944,'0'0'90,"14"0"-35,8 0 5,13-4 58,6-4-44,7-4-57,7 3-15,6 4 0,-1 2-55,-5 3 36,-7 0 13,-12 0-89,-14 15-208,-20 5-77</inkml:trace>
  <inkml:trace contextRef="#ctx0" brushRef="#br0" timeOffset="296686.299">5928 10381 1131,'34'5'0,"11"1"108,18 0-28,11-6-58,7 0-18,5-9-3,-3-12-68,-12-2-314</inkml:trace>
  <inkml:trace contextRef="#ctx0" brushRef="#br0" timeOffset="297354.3757">7422 9644 790,'-2'0'74,"2"0"-4,0 0-1,0 0-38,0 0-19,0 0-4,0 7 10,0-2-4,0 2-10,0 0-2,6 1-3,1-4-5,1-1-77,0-3-93,-1 0-95,-1 0-166</inkml:trace>
  <inkml:trace contextRef="#ctx0" brushRef="#br0" timeOffset="298038.2311">7422 9644 517,'79'19'106,"-79"-19"19,0 0-12,0 0-32,0 0-4,0 0 15,0 0-11,0 0-19,-7 0-16,-4 0-6,-3 0 8,-7 9 1,-5 11 1,-6 11-10,-6 15-14,-5 14-11,0 11-4,2 11-9,6 10-3,9 5 4,14-1-1,12-3 0,4-6-2,27-15-1,12-15 1,14-24-7,8-28-5,11-13 2,3-41 5,-2-25 2,-7-20 4,-11-10 3,-16-2-3,-17 4 3,-17 15 1,-9 19 1,-10 14 15,-17 18 29,-6 21 6,-7 9-16,2 6-31,4 0-14,12 9-17,12 3-50,10-1-71,17-7-237,17-4-104</inkml:trace>
  <inkml:trace contextRef="#ctx0" brushRef="#br0" timeOffset="298434.0264">8211 9367 1160,'0'0'42,"3"0"16,0 2-17,1 11-29,0 7-10,1 6 6,2 9 18,-2 9 17,-2 6 9,-1 12-8,-2 6-10,0 11-19,-4 10-4,-11 7-1,-4 10-4,-2 10-2,-3-2-2,2 0 2,5-12-4,5-11 3,7-16-2,5-18-2,0-14-19,1-15-37,10-15-47,-1-13-51,-1-17-132,-6-29-57</inkml:trace>
  <inkml:trace contextRef="#ctx0" brushRef="#br0" timeOffset="298758.1166">8215 9426 1238,'10'-12'58,"8"5"0,13 7-31,13 0-6,10 11 3,9 13 9,7 6 3,4 6-11,-4 3-13,-7 3 47,-12 3-39,-11 3-14,-18 8 4,-19 2 1,-6 7 9,-31 4 20,-15-2 1,-17-4-30,-15-6-4,-2-10-5,9-16 0,9-7-6,19-12-5,20-9-36,24-3-45,11-12-107,26-10-170,15 0-71</inkml:trace>
  <inkml:trace contextRef="#ctx0" brushRef="#br0" timeOffset="299110.2204">9018 9979 1266,'-25'-18'74,"1"-1"14,-5 7-39,0 4-30,-3 8-7,0 22-2,3 19-8,-1 12 1,6 2-5,9-1 6,12-9-1,4-11-4,28-20-12,13-14-1,9-8 3,7-26 6,-4-9-5,-6-5 3,-13 6 4,-10 6 1,-11 14 5,-10 17 71,-1 14 57,-3 37-30,0 25-53,0 20-42,0 13-8,10 3 2,12-13-37,6-24-104,7-31-149,0-30-264</inkml:trace>
  <inkml:trace contextRef="#ctx0" brushRef="#br0" timeOffset="299565.8719">10200 9717 1002,'-19'0'118,"-3"0"17,-6 0-21,-5 23-44,-9 18-11,-9 21-25,-8 26-19,-6 26 4,-3 24 19,9 12-9,16 5 1,22-7 9,21-8-9,20-19-27,33-22 0,26-19-15,13-25-84,6-22-115,2-24-171,0-9-221</inkml:trace>
  <inkml:trace contextRef="#ctx0" brushRef="#br0" timeOffset="299950.6842">10731 10282 376,'-4'12'45,"4"-5"-7,0-2-29,0-1-13,9 0-27,1-4-71,3 4-62</inkml:trace>
  <inkml:trace contextRef="#ctx0" brushRef="#br0" timeOffset="300654.4774">10739 10176 712,'0'0'115,"0"0"11,0 0-19,0 0-32,0 0-31,0 0-22,0 0-10,0 2-8,0-1-1,0 2-3,0-2 0,0 1-4,0-1 1,0-1 2,0 0 1,0 0 2,0 0 3,0 0 3,0 0 10,0 0-3,0 0-5,0 0-6,0 0-4,0 0-2,0 0-7,-1 0-18,1 0-23,0 0-4,0 0 7,0 0 5,0 0-21,0 0-51,0 0-35,0 0-15,0 0-65</inkml:trace>
  <inkml:trace contextRef="#ctx0" brushRef="#br0" timeOffset="301185.764">10739 10176 276,'-20'-27'69,"20"25"11,-2-2 14,-1 2-14,1 1 52,0 1 25,-3 0-41,0 0-6,0 0-15,-4 0-32,1 7-11,-1-2-14,1 3 0,1-1-1,1-3-17,4-1-7,-1-1-11,3 0-2,-1-1-5,1-1-4,0 0-23,0 0-15,0 0 14,0 0 18,0 0 11,0 0 3,0 0 2,0 0 0,0 0 7,0 0 25,-4 4 18,2 3 8,-5 6 6,-2 6-45,-4 7 3,-1 11 1,-2 16-19,-3 5 0,5 6 5,4 6-8,5-3 2,5-7 11,13-10-2,28-17-10,18-21-5,18-12-4,11-27 3,10-21-49,-2-15-190,-10-2 24,-18 4-241</inkml:trace>
  <inkml:trace contextRef="#ctx0" brushRef="#br0" timeOffset="301674.3214">11213 9852 995,'0'38'146,"0"14"-75,0 13 14,0 17-15,0 2-24,0 1-24,0 2 15,0-4-11,0-8-9,0-11-4,0-14-3,0-13-4,0-11-3,0-13-2,0-10-4,0-3-5,0-24-7,11-18-2,7-13 17,6-13 2,5-11-1,2 1 1,-2 10 0,-4 18 10,-3 13-10,-4 18 10,-3 19-1,-2 2 12,0 30 19,2 19-5,-4 14-8,-2 16-17,-1 7-2,-4 2-4,1-6-2,-4-6-3,2-18-1,2-10-42,2-22-85,1-19-98,3-9-186,2-19-193</inkml:trace>
  <inkml:trace contextRef="#ctx0" brushRef="#br0" timeOffset="301949.4381">11670 10539 1157,'0'15'103,"0"13"-22,0 8-66,0 10-11,0-2-2,0 0-1,0-10 2,0-10-3,0-12 1,0-12-1,4-4-13,10-31 2,3-9 35,0-10 41,3-5 13,-1-2-40,0 3-18,1 8-3,4 11-2,0 6-12,5 8-10,1 8-122,-1 9-147,-2 6-107</inkml:trace>
  <inkml:trace contextRef="#ctx0" brushRef="#br0" timeOffset="302118.4706">12073 10492 1220,'-20'47'78,"-1"8"-20,-1 1-20,5-3-28,6-9-7,9-13-19,2-17-60,10-14-123,13-27-193,5-28-136</inkml:trace>
  <inkml:trace contextRef="#ctx0" brushRef="#br0" timeOffset="302257.4873">12159 10182 1236,'-5'-26'179,"-5"14"-12,-3 12-84,6 0-58,7 11-24,5 10-14,20-2-67,16 4-78,11-5-104,6 0-149,0-5 122</inkml:trace>
  <inkml:trace contextRef="#ctx0" brushRef="#br0" timeOffset="302521.8696">12471 10369 922,'-33'23'245,"-3"-2"-104,-3-2-41,0 4-43,5-2-18,9-2-21,8 1 0,16-3-19,1 5-6,18 0-11,10-1-16,7 5-13,-5-2-3,-2 1 9,-7-3 18,-11 3 20,-10 3 7,0-1 37,-17-1 35,-6 1-27,-6-5-23,-2-4-24,-3-7 2,10-7-19,2-4-43,7 0-74,7 0-108,6-13-276</inkml:trace>
  <inkml:trace contextRef="#ctx0" brushRef="#br0" timeOffset="302742.7395">12774 10871 1302,'-26'39'112,"-5"5"-19,1 10-72,1 6-22,0 3-7,7-5-60,3-9-85,3-10-90,2-12-268</inkml:trace>
  <inkml:trace contextRef="#ctx0" brushRef="#br0" timeOffset="303454.2128">13611 10357 973,'-7'28'128,"4"15"-23,2 8-42,1 14-41,3 8-6,15 3 15,5-4-15,1-9-12,3-11 0,2-13-3,2-14-3,0-19-2,4-6-6,-1-29 7,3-17 0,0-14 3,-3-2-4,-7 3 6,-6 13-2,-8 12 2,-3 17 2,-6 17 8,-4 12 33,2 24 0,-2 11-28,1 4-9,1 2-1,7-9 14,4-11-2,7-17-16,12-16-1,9-7 23,7-26 22,1-11 52,-1-5-64,-6-4-31,-4 1-3,-10 6-10,-5 2-76,-6 2-98,-5 2-74,-3 4-111,-5 0-192</inkml:trace>
  <inkml:trace contextRef="#ctx0" brushRef="#br0" timeOffset="303838.0272">14487 10108 996,'2'15'173,"3"15"-61,1 11-43,0 16-24,-1 9-17,-2 9-8,0 4 3,-3 7 9,0-1-14,-6-5 8,-4-8-1,1-12-6,1-17-14,3-12-2,5-21-5,0-10-9,15-27-21,8-19 22,2-12 9,8-9-3,-3-4-4,3 9 0,-6 13 10,-3 17-1,-3 16 17,-3 16-13,-4 9-1,-4 29 10,-4 12-6,-2 15-2,-1 6-5,0-2-20,-2-3-87,0-8-101,1-13-118,2-13-254</inkml:trace>
  <inkml:trace contextRef="#ctx0" brushRef="#br0" timeOffset="304070.3761">15003 10722 1051,'0'10'220,"0"22"-84,-9 8-106,0 10-4,-1-1-23,5-8-6,5-13-55,0-20-66,17-10-119,4-34 48,2-17 34,1-14 8,-7-6-41,-5 1-65,-5 9 438,-6 7-9,-1 16-163,0 7-72,0 8-84</inkml:trace>
  <inkml:trace contextRef="#ctx0" brushRef="#br0" timeOffset="304398.2063">15452 10267 550,'0'-24'154,"0"-4"-64,0-4-19,0 0-11,0 0 32,-7 2-21,-2 6-14,-3 3 24,1 5-26,-5 7-8,-2 7 8,1 2-7,-3 2-13,-1 23-7,1 12-11,0 17-4,4 15-13,-1 14 4,5 15-5,2 11 5,-1 4-6,3-1 8,1-7-5,4-10 2,3-17-5,0-19-48,16-23-108,6-23-174,5-13-221</inkml:trace>
  <inkml:trace contextRef="#ctx0" brushRef="#br0" timeOffset="304689.8478">15651 10243 886,'-9'-48'90,"3"4"8,-3 0-65,1 9-9,-4 11-17,-2 12 30,-5 12 27,-7 18-7,-2 24-40,-3 18-14,-3 20-1,3 17 4,3 10-5,9 10 0,4-2-1,7-2 5,2-4-4,2-11 3,1-14-60,-4-17-122,-1-17-169</inkml:trace>
  <inkml:trace contextRef="#ctx0" brushRef="#br0" timeOffset="304866.2293">15287 10831 1158,'12'-9'139,"13"-6"-80,11-2 13,14-4-25,10-1-31,6 4-8,-3 0-9,-3 3-20,-10-1-114,-14-4-190,-11-2-160</inkml:trace>
  <inkml:trace contextRef="#ctx0" brushRef="#br0" timeOffset="305088.8229">15955 9861 803,'2'4'252,"-2"41"-3,0 21-159,-2 23-17,-5 25-15,-3 16-13,-1 8-28,-3 8-8,-3-2-9,-1-5-2,-3-14-33,2-19-52,4-22-68,8-29-22,4-25-108,3-29-193</inkml:trace>
  <inkml:trace contextRef="#ctx0" brushRef="#br0" timeOffset="305409.9745">16026 10997 1094,'33'11'144,"10"0"-69,6-8-67,-4-3-9,0-15 2,-7-20 5,-10-11-18,-17-12-16,-11-6-25,-10 0-5,-24 8 31,-10 12 23,-10 19 6,-6 24 11,2 6 9,0 33-16,10 9 7,11 13 40,18 3 30,19 4-31,13-1 4,33 4-45,16-6-12,14-7 1,7-11-17,-4-17-101,-6-17-173,-10-12-229</inkml:trace>
  <inkml:trace contextRef="#ctx0" brushRef="#br0" timeOffset="305733.8622">16760 9985 1166,'-3'-10'86,"3"5"-8,0 5-50,12 12-23,8 24 0,7 18 3,5 15-3,2 16 8,2 8 6,-4 8-14,-1 7 2,-6 6 10,-6 3-14,-5 6 2,-12 10-4,-2 5-3,-26 5 3,-19 8-5,-22 0 0,-11-7 2,-6-14-15,-2-14-114,3-19-177,7-27-432</inkml:trace>
  <inkml:trace contextRef="#ctx0" brushRef="#br0" timeOffset="307129.9076">2786 11853 676,'-25'28'17,"0"10"52,-2 2 5,1 4-16,0 0-8,-2 2-12,7-9 2,-1-2 40,0-5-29,4-9-34,3-5 5,4-4 10,3-9 2,6-3-5,0-7-5,2-28-35,4-15 11,13-15 7,4-18 10,5-11 11,6-2 3,2 9-1,5 7-10,-3 12-2,4 19-15,0 18-6,2 18 0,2 13-21,0 4-66,0 23-56,0 7-63,-4 8-58,-4 2-64</inkml:trace>
  <inkml:trace contextRef="#ctx0" brushRef="#br0" timeOffset="307462.123">3187 11898 670,'1'10'68,"8"0"-24,4 0-52,9-5 5,6-1 28,10-4 12,5-4-16,3-22 19,3-12 6,-1-13-26,-6-6-2,-5-6 0,-13 0-5,-8 4-8,-14 9 1,-2 9 4,-21 19 10,-17 17 102,-8 14-25,-8 38-56,-4 17-34,8 19 1,4 10 25,17 3 18,15-6-25,14-11-24,13-11-10,24-17-2,14-17-47,14-19-106,3-15-55,0-27-87,-3-27-226</inkml:trace>
  <inkml:trace contextRef="#ctx0" brushRef="#br0" timeOffset="307657.4766">3950 11352 1222,'-14'9'57,"3"28"41,-2 16-47,1 18-43,3 21-5,3 13-4,2 9 9,-1 0-8,5-7 1,0-15-2,0-19-66,0-21-79,0-30-105,0-22-118</inkml:trace>
  <inkml:trace contextRef="#ctx0" brushRef="#br0" timeOffset="307846.0288">3783 11597 1215,'-6'-8'135,"3"8"-21,3 0-70,7 4-31,17 17-25,7 0 9,13 8 6,10-5-1,9-5-34,3-12-63,-4-7-93,-5-6-153,-14-14-174</inkml:trace>
  <inkml:trace contextRef="#ctx0" brushRef="#br0" timeOffset="308066.2087">4153 11650 1126,'-31'51'17,"14"11"57,6 4-33,11-6-37,11-2 3,19-14-9,13-16-4,13-25 0,3-12-1,4-37 22,0-20 7,-6-12 4,-10-5-19,-9 7-8,-10 8-13,-9 18-1,-8 18-136,-7 15-136,-4 14-106</inkml:trace>
  <inkml:trace contextRef="#ctx0" brushRef="#br0" timeOffset="308329.9029">4612 11869 622,'-4'47'42,"-2"-3"47,0 4-34,1-5-21,0-4 6,2-12 22,3-11-4,0-16 4,2-7-65,15-32-16,6-18 169,8-14-27,5-12-83,7 0-26,-2 4-10,1 12-5,-1 16 1,-4 19-70,-4 14-73,-8 16-104,-9 2-76</inkml:trace>
  <inkml:trace contextRef="#ctx0" brushRef="#br0" timeOffset="308625.0801">4995 11833 826,'-12'39'74,"-1"8"5,0 4-23,0 1-16,3-3-23,2-11 35,4-11 2,4-17-21,1-10-33,15-26-34,8-25 23,8-15 42,8-12-2,0-3 2,0 9 28,-2 15-21,-5 21-33,-2 24-4,-4 18 10,-3 39 0,-2 22 12,-5 17-9,1 15-28,-1-4-75,6-12-126,3-20-137,11-22-88</inkml:trace>
  <inkml:trace contextRef="#ctx0" brushRef="#br0" timeOffset="308825.953">7450 11761 561</inkml:trace>
  <inkml:trace contextRef="#ctx0" brushRef="#br0" timeOffset="309134.1696">7450 11761 541,'25'-78'215,"-51"50"-69,-10-4-10,-8 7-24,-7 8-19,-5 13 5,-3 8-37,-4 34-17,4 22-18,8 9-12,8 9-3,13-3 3,15-6 33,15-17-26,11-17-20,26-19-15,14-16-3,9-10 2,5-31 4,-3-11-9,-7-7-7,-13 5-5,-11 6-9,-12 17-3,-11 16 32,-8 15 14,0 10 31,0 31-8,0 10-29,-1 12-4,1 5-18,4-3-44,11-9-111,4-18-103,4-17-100</inkml:trace>
  <inkml:trace contextRef="#ctx0" brushRef="#br0" timeOffset="309470.6224">7780 11667 1004,'0'12'157,"0"28"-64,0 10-90,0 13 0,-3 9 2,-5 0 16,1-9 44,1-15-36,1-15-6,4-20 18,1-13-32,9-31-51,18-25 10,3-14 31,8-10 2,2-1 1,-2 14-2,-7 17 0,-6 23-2,-5 27-1,-6 11-5,-3 37 9,-1 19 5,-2 16-1,2 7-1,1-6-7,5-9-22,10-19-74,8-25-89,9-24-108,8-12-34</inkml:trace>
  <inkml:trace contextRef="#ctx0" brushRef="#br0" timeOffset="309769.9525">8516 11651 804,'-34'0'260,"-8"4"-77,-4 24-119,2 11-28,5 4-13,14-1-3,9-1-10,16-8-14,3 0-26,21-3-21,7-3 13,5 2 1,-4-2 9,-1-3 18,-6-4 2,-13 0 5,-9 3 4,-3 1 16,-13 6 24,-11 6-11,-7 0 8,-2 3-15,2-5-13,6-5-6,8-10-6,9-19-16,8-3-71,8-29-213,20-15 28,5-11-143</inkml:trace>
  <inkml:trace contextRef="#ctx0" brushRef="#br0" timeOffset="310197.9539">8684 11840 970,'0'32'163,"0"12"-93,-1 11-49,-1 13-15,2 7-7,0-5 3,1-7-2,8-12 0,6-14 5,1-15-8,7-22-7,3-11 1,6-28 5,2-16 6,1-8-8,-2-8 4,-3 7-2,-4 13 3,-7 12 2,-6 18-3,-8 13 1,-4 8 7,-1 35 12,0 14-20,-4 17 4,-3 6-1,2 6 1,4-10 3,1-14 6,1-18 2,19-22-10,8-14-12,8-25 7,7-26 19,2-9 9,0-10-21,-1 1-1,-6 6-5,-6 13 0,-4 13-5,-7 15-30,-2 14-76,-5 8-70,-3 8-19,-4 18-40,-1 7-276</inkml:trace>
  <inkml:trace contextRef="#ctx0" brushRef="#br0" timeOffset="310482.0048">9561 12235 468,'18'-14'142,"7"-9"-15,2-7-29,4-9-36,-5-8 0,-7-1-17,-4 2-14,-10 8-6,-5 9-18,-9 21 24,-19 8 74,-7 30-24,-7 18-44,0 12-30,2 6 8,9 1 4,14-4 16,12-10-27,6-8-9,28-14-5,14-14-56,10-17-127,4-5-114,2-29-120</inkml:trace>
  <inkml:trace contextRef="#ctx0" brushRef="#br0" timeOffset="310769.9543">9949 12045 1118,'-22'35'80,"2"7"-10,1 11-49,7 1-15,0 3-3,7-2-5,1-11 2,3-7-2,1-15 4,0-13 1,0-9 4,0-29-13,7-17 14,8-13-7,7-13 15,9-5 15,9 0-4,9 6 4,9 8-2,8 11-25,-1 14 1,4 20-1,-5 15-21,-9 3-67,-13 20-137,-13 5-124,-10 3-268</inkml:trace>
  <inkml:trace contextRef="#ctx0" brushRef="#br0" timeOffset="349449.8136">515 12942 372,'-12'9'-16,"5"-6"17,7-3 2,0-3-31,6-9 11,10 0 17,0 7-4,0 5 5,-5 8-4,-3 20-15,-6 8-257</inkml:trace>
  <inkml:trace contextRef="#ctx0" brushRef="#br0" timeOffset="351369.7901">791 12807 426,'0'0'23,"0"-2"-23,0 1-13,3-4-25,-1-2 28,0 2 11,1-2 79,-1-1 5,0 2 33,-2 2-10,0 2 11,0 2 5,0 0-11,0 0-29,0 0-35,0 0-12,0 8-23,0 2-14,0 3-2,1 3 1,6 5-3,-1 1 1,4 7-2,3 4 3,0 6 2,3 3 2,-1-2-3,1 7 0,-1-4 3,-2-2-1,-1-2 1,-2-5 6,2-3-5,-4-5-1,1-8-3,-2-4 0,-2-4 1,-3-3 2,-2-2 0,0 4 3,0 3 15,-7 6 47,-5 3-50,-4 5-2,0-1-1,-4 0 8,3-2-7,1-2-5,3-3-3,1-3-6,3-3-1,4-3-1,3-6-2,2 5-3,0-4-3,0 2-6,0 3 6,9 0 7,3 2-6,3-2 0,4 1 1,3-2-1,3 1 1,-1-2 7,0 2 0,-2-1-2,0 1 3,-5-2-3,-4 1 0,-2-1 0,-3 2 1,-1 0 3,-5 0 3,1 3 0,0 2 0,0 3-1,-1 3-2,0 4 1,-2 7-1,1 3 0,-1 2 2,0-2-2,0-1-2,0-3 1,0-7-2,0-9-1,0-4 4,0-1 1,0-4-2,0-1 0,0 1-1,0 0 0,0 3 0,0 1-1,0 1 2,0 2 2,-1 0 2,-1-3 4,-1 0 13,-1-4 4,3-1-9,-1-2-7,2-2-7,0 0-4,0 1 0,0 1-6,0-1-1,0 2 0,0 0 1,0 1 5,0 1 2,0 2 1,0-2-2,0 3 2,0-3-1,0 2 2,0-3 0,0-1 0,0-3-5,0 0-7,0 0-6,0 0-7,0 0 6,0 0 14,0 0 4,0 0 5,0 0 1,0 0 0,0 0 2,0 0 6,0 0-6,0 0-8,-2 0 2,-4 0 2,-4 0 4,3 0-7,-4 0-8,-3 0 10,1 0 0,2 7-2,0 1-2,3 1-3,-2-1 2,5-4 0,3-1 1,0 1 2,2-4-5,0 0 4,0 0-1,-2 0 0,2 0 1,-1 0 1,1 0-2,0 1 0,0-1 1,0 1 1,0 1-4,0-2-5,0 0-1,0 0-5,0 0 1,0 0 3,0 0 5,0 0 2,0 0 2,0 0 0,0 0 1,0 0-1,0 0-1,0 0-2,0 0-2,0 0-2,0 0 2,7 0 2,1 0 4,2 0-2,2 0 1,3 0 0,2 0-1,0 5-1,4 2 4,-1-1-3,-1 1-1,-3 1 1,-2-1 1,-4 1 0,0-1 3,-3 2-2,2 2 1,-1 1-1,-1 1 2,0 4-2,1 5 0,-1 10 2,0 8 0,-1 5 2,-2 3-3,1 3 0,-2-6-1,-1-3-2,2-9 1,-1 1 1,0-6-3,-3 3 3,0 2 2,-1 1 3,-12 3-2,-5 0 3,-9 1 2,-3 0 8,-9 2 0,-5 1-8,-5-3-6,-1 1 3,2-1-2,5-3-1,5-6-3,7-6-2,9 0-1,6-9-63,2-2-74,-1-2-276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8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6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7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4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0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0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6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1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1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080C-5ECA-489E-B924-DB1EF0A66FDD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245F-82DF-46C2-9292-2917CE94D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95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1000" y="139680"/>
              <a:ext cx="5787720" cy="5348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400" y="127440"/>
                <a:ext cx="5798160" cy="537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4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6960" y="344880"/>
              <a:ext cx="6425640" cy="4714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00" y="330840"/>
                <a:ext cx="6450120" cy="47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19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0520" y="190080"/>
              <a:ext cx="8067960" cy="5973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560" y="180360"/>
                <a:ext cx="8096040" cy="59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9800" y="160200"/>
              <a:ext cx="6853320" cy="5810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840" y="151560"/>
                <a:ext cx="6879240" cy="58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9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2720" y="117360"/>
              <a:ext cx="6688440" cy="5855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840" y="105480"/>
                <a:ext cx="6712920" cy="58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1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65200" y="312480"/>
              <a:ext cx="8579520" cy="5809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300960"/>
                <a:ext cx="8606160" cy="58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5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0" y="342720"/>
              <a:ext cx="9118800" cy="4437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3680" y="333720"/>
                <a:ext cx="9145080" cy="44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8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05960" y="420480"/>
              <a:ext cx="5524560" cy="5970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320" y="403920"/>
                <a:ext cx="5537880" cy="60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9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8560" y="189360"/>
              <a:ext cx="8256600" cy="5362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520" y="179280"/>
                <a:ext cx="8269200" cy="53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2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lat7h</dc:creator>
  <cp:lastModifiedBy>lat7h</cp:lastModifiedBy>
  <cp:revision>2</cp:revision>
  <dcterms:created xsi:type="dcterms:W3CDTF">2014-01-22T19:55:03Z</dcterms:created>
  <dcterms:modified xsi:type="dcterms:W3CDTF">2014-01-22T20:52:38Z</dcterms:modified>
</cp:coreProperties>
</file>